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239A06-B7E4-6943-85E2-F9758A3D5B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C6152D-FEA5-7D4F-98B6-4796028E888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Dept. Chairman </a:t>
          </a:r>
          <a:r>
            <a:rPr lang="en-US" sz="1100" i="1" dirty="0"/>
            <a:t>Rob Tulloch</a:t>
          </a:r>
        </a:p>
      </dgm:t>
    </dgm:pt>
    <dgm:pt modelId="{17A6B83F-943B-4A46-9DE2-2F60E99253C1}" type="parTrans" cxnId="{343C2EEA-A74A-6D47-AA3F-0B3D5764B1F1}">
      <dgm:prSet/>
      <dgm:spPr/>
      <dgm:t>
        <a:bodyPr/>
        <a:lstStyle/>
        <a:p>
          <a:endParaRPr lang="en-US"/>
        </a:p>
      </dgm:t>
    </dgm:pt>
    <dgm:pt modelId="{0C9A24E9-61B9-2E4C-83E7-5192A2758EAD}" type="sibTrans" cxnId="{343C2EEA-A74A-6D47-AA3F-0B3D5764B1F1}">
      <dgm:prSet/>
      <dgm:spPr/>
      <dgm:t>
        <a:bodyPr/>
        <a:lstStyle/>
        <a:p>
          <a:endParaRPr lang="en-US"/>
        </a:p>
      </dgm:t>
    </dgm:pt>
    <dgm:pt modelId="{EC153FE4-7EEC-854F-9A6E-5FAE0D5F7911}" type="asst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/>
            <a:t>Cricketing    Secretary                </a:t>
          </a:r>
          <a:r>
            <a:rPr lang="en-US" sz="1100" i="1"/>
            <a:t>Paul </a:t>
          </a:r>
          <a:r>
            <a:rPr lang="en-US" sz="1100" i="1" dirty="0"/>
            <a:t>Baker</a:t>
          </a:r>
        </a:p>
      </dgm:t>
    </dgm:pt>
    <dgm:pt modelId="{19BF5443-1C67-E04F-B119-967A7F1371DD}" type="parTrans" cxnId="{106442C7-60C2-D147-A4ED-641205F25D8E}">
      <dgm:prSet/>
      <dgm:spPr/>
      <dgm:t>
        <a:bodyPr/>
        <a:lstStyle/>
        <a:p>
          <a:endParaRPr lang="en-US"/>
        </a:p>
      </dgm:t>
    </dgm:pt>
    <dgm:pt modelId="{E3AC2A41-7C42-6446-8FFF-DB05E8F4E7F9}" type="sibTrans" cxnId="{106442C7-60C2-D147-A4ED-641205F25D8E}">
      <dgm:prSet/>
      <dgm:spPr/>
      <dgm:t>
        <a:bodyPr/>
        <a:lstStyle/>
        <a:p>
          <a:endParaRPr lang="en-US"/>
        </a:p>
      </dgm:t>
    </dgm:pt>
    <dgm:pt modelId="{2997BFFF-20DF-0443-962D-3DC24AB471EB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On the Field</a:t>
          </a:r>
        </a:p>
      </dgm:t>
    </dgm:pt>
    <dgm:pt modelId="{E144A95B-2171-744F-977A-4DC51E228A89}" type="parTrans" cxnId="{562E2629-644D-7141-B12B-D9DEE2CD4D96}">
      <dgm:prSet/>
      <dgm:spPr/>
      <dgm:t>
        <a:bodyPr/>
        <a:lstStyle/>
        <a:p>
          <a:endParaRPr lang="en-US"/>
        </a:p>
      </dgm:t>
    </dgm:pt>
    <dgm:pt modelId="{0B6ADD69-BC23-DB41-BD05-C55508B39D13}" type="sibTrans" cxnId="{562E2629-644D-7141-B12B-D9DEE2CD4D96}">
      <dgm:prSet/>
      <dgm:spPr/>
      <dgm:t>
        <a:bodyPr/>
        <a:lstStyle/>
        <a:p>
          <a:endParaRPr lang="en-US"/>
        </a:p>
      </dgm:t>
    </dgm:pt>
    <dgm:pt modelId="{CA51610C-AD4F-AC48-BDC6-CC8D00FD3F27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100" kern="1200" dirty="0"/>
            <a:t>  </a:t>
          </a:r>
          <a:r>
            <a:rPr lang="en-US" sz="14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Club </a:t>
          </a:r>
          <a:r>
            <a:rPr lang="en-US" sz="1400" b="1" kern="1200" dirty="0"/>
            <a:t>Secretary </a:t>
          </a:r>
          <a:r>
            <a:rPr lang="en-US" sz="1100" i="1" kern="1200" dirty="0"/>
            <a:t>Louise Murray</a:t>
          </a:r>
        </a:p>
      </dgm:t>
    </dgm:pt>
    <dgm:pt modelId="{59A55D6B-0D3E-DF4E-943B-DE292ED1ECF8}" type="parTrans" cxnId="{72E8B65F-51AF-E34E-8415-782AC12365F1}">
      <dgm:prSet/>
      <dgm:spPr/>
      <dgm:t>
        <a:bodyPr/>
        <a:lstStyle/>
        <a:p>
          <a:endParaRPr lang="en-US"/>
        </a:p>
      </dgm:t>
    </dgm:pt>
    <dgm:pt modelId="{B0673E6A-DF56-6149-975E-C92B597DC26C}" type="sibTrans" cxnId="{72E8B65F-51AF-E34E-8415-782AC12365F1}">
      <dgm:prSet/>
      <dgm:spPr/>
      <dgm:t>
        <a:bodyPr/>
        <a:lstStyle/>
        <a:p>
          <a:endParaRPr lang="en-US"/>
        </a:p>
      </dgm:t>
    </dgm:pt>
    <dgm:pt modelId="{6FF18A1B-0AAE-2E4E-A48F-BA5654970425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Off the Field</a:t>
          </a:r>
        </a:p>
      </dgm:t>
    </dgm:pt>
    <dgm:pt modelId="{7B239151-2E70-EE4E-A315-53CED7B3BE42}" type="parTrans" cxnId="{4E83E776-8130-5F4F-A59A-B64B82AEA3BF}">
      <dgm:prSet/>
      <dgm:spPr/>
      <dgm:t>
        <a:bodyPr/>
        <a:lstStyle/>
        <a:p>
          <a:endParaRPr lang="en-US"/>
        </a:p>
      </dgm:t>
    </dgm:pt>
    <dgm:pt modelId="{B680AA5C-425C-7445-A97F-A9DBAEDCE3B5}" type="sibTrans" cxnId="{4E83E776-8130-5F4F-A59A-B64B82AEA3BF}">
      <dgm:prSet/>
      <dgm:spPr/>
      <dgm:t>
        <a:bodyPr/>
        <a:lstStyle/>
        <a:p>
          <a:endParaRPr lang="en-US"/>
        </a:p>
      </dgm:t>
    </dgm:pt>
    <dgm:pt modelId="{1D763165-9EC5-1149-BBDA-8595B52876F4}" type="asst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Treasurer</a:t>
          </a:r>
          <a:r>
            <a:rPr lang="en-US" sz="1100" dirty="0"/>
            <a:t> </a:t>
          </a:r>
          <a:r>
            <a:rPr lang="en-US" sz="1100" i="1" dirty="0"/>
            <a:t>Andrew Leggatt</a:t>
          </a:r>
        </a:p>
      </dgm:t>
    </dgm:pt>
    <dgm:pt modelId="{00A37E8A-AB8A-374C-ACBD-9476BF945E5C}" type="parTrans" cxnId="{1898FB90-4A1A-A94A-8F61-35B2E448CD22}">
      <dgm:prSet/>
      <dgm:spPr/>
      <dgm:t>
        <a:bodyPr/>
        <a:lstStyle/>
        <a:p>
          <a:endParaRPr lang="en-US"/>
        </a:p>
      </dgm:t>
    </dgm:pt>
    <dgm:pt modelId="{3261A9CE-C1A1-FA42-B37D-D295583E8503}" type="sibTrans" cxnId="{1898FB90-4A1A-A94A-8F61-35B2E448CD22}">
      <dgm:prSet/>
      <dgm:spPr/>
      <dgm:t>
        <a:bodyPr/>
        <a:lstStyle/>
        <a:p>
          <a:endParaRPr lang="en-US"/>
        </a:p>
      </dgm:t>
    </dgm:pt>
    <dgm:pt modelId="{D544F050-AE10-444C-9A3E-CEF10819FB01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Club Safeguarding Officers</a:t>
          </a:r>
        </a:p>
      </dgm:t>
    </dgm:pt>
    <dgm:pt modelId="{52F7E127-7F09-034B-A683-CD91E5010A8D}" type="parTrans" cxnId="{DD4C3682-21F3-9F4E-B0D1-EBF988A18A0E}">
      <dgm:prSet/>
      <dgm:spPr/>
      <dgm:t>
        <a:bodyPr/>
        <a:lstStyle/>
        <a:p>
          <a:endParaRPr lang="en-US"/>
        </a:p>
      </dgm:t>
    </dgm:pt>
    <dgm:pt modelId="{1DFC0648-7588-174B-B539-D58EC8797A90}" type="sibTrans" cxnId="{DD4C3682-21F3-9F4E-B0D1-EBF988A18A0E}">
      <dgm:prSet/>
      <dgm:spPr/>
      <dgm:t>
        <a:bodyPr/>
        <a:lstStyle/>
        <a:p>
          <a:endParaRPr lang="en-US"/>
        </a:p>
      </dgm:t>
    </dgm:pt>
    <dgm:pt modelId="{8148EB19-CF58-534A-99D0-399E54C8CF7F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Website</a:t>
          </a:r>
          <a:r>
            <a:rPr lang="en-US" sz="1200" b="1" dirty="0"/>
            <a:t>      </a:t>
          </a:r>
          <a:r>
            <a:rPr lang="en-US" sz="1200" i="1" dirty="0"/>
            <a:t>Paul Baker</a:t>
          </a:r>
        </a:p>
      </dgm:t>
    </dgm:pt>
    <dgm:pt modelId="{ECBD9292-18F1-9C4C-B0AA-2DC059C76092}" type="parTrans" cxnId="{D884268E-DA0B-0E40-980B-FA380ADB1D46}">
      <dgm:prSet/>
      <dgm:spPr/>
      <dgm:t>
        <a:bodyPr/>
        <a:lstStyle/>
        <a:p>
          <a:endParaRPr lang="en-US"/>
        </a:p>
      </dgm:t>
    </dgm:pt>
    <dgm:pt modelId="{8E876FE3-5ABA-6D45-AECC-3F836F097F65}" type="sibTrans" cxnId="{D884268E-DA0B-0E40-980B-FA380ADB1D46}">
      <dgm:prSet/>
      <dgm:spPr/>
      <dgm:t>
        <a:bodyPr/>
        <a:lstStyle/>
        <a:p>
          <a:endParaRPr lang="en-US"/>
        </a:p>
      </dgm:t>
    </dgm:pt>
    <dgm:pt modelId="{F0E02E58-F36E-C84C-BBFB-63A264AF287D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Digital Presence</a:t>
          </a:r>
        </a:p>
      </dgm:t>
    </dgm:pt>
    <dgm:pt modelId="{D008BD41-EB66-8647-9B73-C1EEA75E5AD8}" type="parTrans" cxnId="{38338EAF-ECB8-D149-A791-B0B9E20BA765}">
      <dgm:prSet/>
      <dgm:spPr/>
      <dgm:t>
        <a:bodyPr/>
        <a:lstStyle/>
        <a:p>
          <a:endParaRPr lang="en-US"/>
        </a:p>
      </dgm:t>
    </dgm:pt>
    <dgm:pt modelId="{92DD81CD-AB69-3F42-A002-F5D2EB967F49}" type="sibTrans" cxnId="{38338EAF-ECB8-D149-A791-B0B9E20BA765}">
      <dgm:prSet/>
      <dgm:spPr/>
      <dgm:t>
        <a:bodyPr/>
        <a:lstStyle/>
        <a:p>
          <a:endParaRPr lang="en-US"/>
        </a:p>
      </dgm:t>
    </dgm:pt>
    <dgm:pt modelId="{C4ADE3C6-6FE2-904B-B9A2-840D725BDAB5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/>
            <a:t>House </a:t>
          </a:r>
          <a:r>
            <a:rPr lang="en-US" sz="1400" b="1" dirty="0"/>
            <a:t>and Ground Lead </a:t>
          </a:r>
          <a:r>
            <a:rPr lang="en-US" sz="1200" i="1" dirty="0"/>
            <a:t>Richard Jones</a:t>
          </a:r>
        </a:p>
      </dgm:t>
    </dgm:pt>
    <dgm:pt modelId="{F35FEAB8-28B5-624E-8247-4F48FCF90692}" type="parTrans" cxnId="{BDF79D64-93EC-6D49-9CF4-47C588B83C3D}">
      <dgm:prSet/>
      <dgm:spPr/>
      <dgm:t>
        <a:bodyPr/>
        <a:lstStyle/>
        <a:p>
          <a:endParaRPr lang="en-US"/>
        </a:p>
      </dgm:t>
    </dgm:pt>
    <dgm:pt modelId="{51155F73-D668-E14B-9DD3-293C78093A70}" type="sibTrans" cxnId="{BDF79D64-93EC-6D49-9CF4-47C588B83C3D}">
      <dgm:prSet/>
      <dgm:spPr/>
      <dgm:t>
        <a:bodyPr/>
        <a:lstStyle/>
        <a:p>
          <a:endParaRPr lang="en-US"/>
        </a:p>
      </dgm:t>
    </dgm:pt>
    <dgm:pt modelId="{504FFCEC-603E-8F4F-A0A8-E1007F77DA86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 Parent Liaison Officer          </a:t>
          </a:r>
        </a:p>
        <a:p>
          <a:r>
            <a:rPr lang="en-US" sz="1200" i="1" dirty="0"/>
            <a:t>TBC</a:t>
          </a:r>
        </a:p>
      </dgm:t>
    </dgm:pt>
    <dgm:pt modelId="{B9084A07-9FA9-BA43-BBA4-5DC8F45002FF}" type="parTrans" cxnId="{EE93635D-50EF-F747-919F-5D18503B896E}">
      <dgm:prSet/>
      <dgm:spPr/>
      <dgm:t>
        <a:bodyPr/>
        <a:lstStyle/>
        <a:p>
          <a:endParaRPr lang="en-US"/>
        </a:p>
      </dgm:t>
    </dgm:pt>
    <dgm:pt modelId="{CEAB4C5B-B928-3748-8F9F-665C734FB3ED}" type="sibTrans" cxnId="{EE93635D-50EF-F747-919F-5D18503B896E}">
      <dgm:prSet/>
      <dgm:spPr/>
      <dgm:t>
        <a:bodyPr/>
        <a:lstStyle/>
        <a:p>
          <a:endParaRPr lang="en-US"/>
        </a:p>
      </dgm:t>
    </dgm:pt>
    <dgm:pt modelId="{E6B121FD-02EB-DB49-9EE4-A8F4A8A3818F}">
      <dgm:prSet custT="1"/>
      <dgm:spPr>
        <a:solidFill>
          <a:schemeClr val="accent1">
            <a:lumMod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400" b="1" dirty="0"/>
            <a:t>Chairman</a:t>
          </a:r>
          <a:r>
            <a:rPr lang="en-US" sz="1100" dirty="0"/>
            <a:t> Ja</a:t>
          </a:r>
          <a:r>
            <a:rPr lang="en-US" sz="1100" i="1" dirty="0"/>
            <a:t>mes Bradbury</a:t>
          </a:r>
        </a:p>
      </dgm:t>
    </dgm:pt>
    <dgm:pt modelId="{ABAACFCE-13E1-FB4C-9EB0-3909880EEDE7}" type="parTrans" cxnId="{F6C045E5-0666-AF44-B653-859B306AE357}">
      <dgm:prSet/>
      <dgm:spPr/>
      <dgm:t>
        <a:bodyPr/>
        <a:lstStyle/>
        <a:p>
          <a:endParaRPr lang="en-US"/>
        </a:p>
      </dgm:t>
    </dgm:pt>
    <dgm:pt modelId="{18B102A0-D807-D848-8E94-72739A1902F6}" type="sibTrans" cxnId="{F6C045E5-0666-AF44-B653-859B306AE357}">
      <dgm:prSet/>
      <dgm:spPr/>
      <dgm:t>
        <a:bodyPr/>
        <a:lstStyle/>
        <a:p>
          <a:endParaRPr lang="en-US"/>
        </a:p>
      </dgm:t>
    </dgm:pt>
    <dgm:pt modelId="{20DA5A5A-D9CC-824A-A284-10B16B35B53C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Club Captain </a:t>
          </a:r>
          <a:r>
            <a:rPr lang="en-US" sz="1100" i="1" dirty="0"/>
            <a:t>Steve Humphreys</a:t>
          </a:r>
        </a:p>
      </dgm:t>
    </dgm:pt>
    <dgm:pt modelId="{53CCA7B6-6EDD-A749-848C-E937E1E33090}" type="parTrans" cxnId="{466AF51C-2267-1044-8D7C-362CE36EB8E7}">
      <dgm:prSet/>
      <dgm:spPr/>
      <dgm:t>
        <a:bodyPr/>
        <a:lstStyle/>
        <a:p>
          <a:endParaRPr lang="en-US"/>
        </a:p>
      </dgm:t>
    </dgm:pt>
    <dgm:pt modelId="{11C9307F-4C81-BB4A-A340-7B3A70C2FEC2}" type="sibTrans" cxnId="{466AF51C-2267-1044-8D7C-362CE36EB8E7}">
      <dgm:prSet/>
      <dgm:spPr/>
      <dgm:t>
        <a:bodyPr/>
        <a:lstStyle/>
        <a:p>
          <a:endParaRPr lang="en-US"/>
        </a:p>
      </dgm:t>
    </dgm:pt>
    <dgm:pt modelId="{EFA34319-43A0-DE47-B891-738F38FD110C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W&amp;G’s</a:t>
          </a:r>
        </a:p>
        <a:p>
          <a:r>
            <a:rPr lang="en-US" sz="1100" i="1" dirty="0"/>
            <a:t>Naomi Payne</a:t>
          </a:r>
        </a:p>
      </dgm:t>
    </dgm:pt>
    <dgm:pt modelId="{608E5B66-E631-1643-8AAC-7C2529F02DCB}" type="parTrans" cxnId="{CA88D5D4-C21B-5F4B-96FD-4EC7825C7700}">
      <dgm:prSet/>
      <dgm:spPr/>
      <dgm:t>
        <a:bodyPr/>
        <a:lstStyle/>
        <a:p>
          <a:endParaRPr lang="en-US"/>
        </a:p>
      </dgm:t>
    </dgm:pt>
    <dgm:pt modelId="{45F9360C-D35D-F84F-8BD5-332B17DD0304}" type="sibTrans" cxnId="{CA88D5D4-C21B-5F4B-96FD-4EC7825C7700}">
      <dgm:prSet/>
      <dgm:spPr/>
      <dgm:t>
        <a:bodyPr/>
        <a:lstStyle/>
        <a:p>
          <a:endParaRPr lang="en-US"/>
        </a:p>
      </dgm:t>
    </dgm:pt>
    <dgm:pt modelId="{F31E96AA-81FD-F74E-A931-21A813274738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200" b="1" dirty="0"/>
            <a:t>Junior Coordinator </a:t>
          </a:r>
          <a:r>
            <a:rPr lang="en-US" sz="1100" i="1" dirty="0"/>
            <a:t>Andrew Leggatt</a:t>
          </a:r>
        </a:p>
      </dgm:t>
    </dgm:pt>
    <dgm:pt modelId="{944B009E-98C0-3240-AC71-23C63851D880}" type="parTrans" cxnId="{FE9B6A1E-C0A1-3741-9356-2AD686448BD4}">
      <dgm:prSet/>
      <dgm:spPr/>
      <dgm:t>
        <a:bodyPr/>
        <a:lstStyle/>
        <a:p>
          <a:endParaRPr lang="en-US"/>
        </a:p>
      </dgm:t>
    </dgm:pt>
    <dgm:pt modelId="{26FB26C8-8FCC-4F49-A51D-D09A95BE0E68}" type="sibTrans" cxnId="{FE9B6A1E-C0A1-3741-9356-2AD686448BD4}">
      <dgm:prSet/>
      <dgm:spPr/>
      <dgm:t>
        <a:bodyPr/>
        <a:lstStyle/>
        <a:p>
          <a:endParaRPr lang="en-US"/>
        </a:p>
      </dgm:t>
    </dgm:pt>
    <dgm:pt modelId="{85FFD812-9245-5A46-B12E-4E65D47E85CF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200" b="1" dirty="0"/>
            <a:t>Assistant Junior Coordinator </a:t>
          </a:r>
          <a:r>
            <a:rPr lang="en-US" sz="1100" i="1" dirty="0"/>
            <a:t>Andy Hall</a:t>
          </a:r>
        </a:p>
      </dgm:t>
    </dgm:pt>
    <dgm:pt modelId="{3A51D5B0-7C91-4645-835C-F2B395315C07}" type="parTrans" cxnId="{886465BF-3D96-E146-B238-2E4AC1E5B7A4}">
      <dgm:prSet/>
      <dgm:spPr/>
      <dgm:t>
        <a:bodyPr/>
        <a:lstStyle/>
        <a:p>
          <a:endParaRPr lang="en-US"/>
        </a:p>
      </dgm:t>
    </dgm:pt>
    <dgm:pt modelId="{2BBCEA1F-EA42-C447-8619-ACA63F83F9A9}" type="sibTrans" cxnId="{886465BF-3D96-E146-B238-2E4AC1E5B7A4}">
      <dgm:prSet/>
      <dgm:spPr/>
      <dgm:t>
        <a:bodyPr/>
        <a:lstStyle/>
        <a:p>
          <a:endParaRPr lang="en-US"/>
        </a:p>
      </dgm:t>
    </dgm:pt>
    <dgm:pt modelId="{36921427-26E7-8441-A501-D6326C607FB7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Head Groundsman </a:t>
          </a:r>
          <a:r>
            <a:rPr lang="en-US" sz="1100" i="1" dirty="0"/>
            <a:t>Dave Hill</a:t>
          </a:r>
        </a:p>
      </dgm:t>
    </dgm:pt>
    <dgm:pt modelId="{AC1E4639-AECC-D743-B41C-B14D5DC845A1}" type="parTrans" cxnId="{8E4BF86E-7F2F-374E-91BF-6D47A0A16F81}">
      <dgm:prSet/>
      <dgm:spPr/>
      <dgm:t>
        <a:bodyPr/>
        <a:lstStyle/>
        <a:p>
          <a:endParaRPr lang="en-US"/>
        </a:p>
      </dgm:t>
    </dgm:pt>
    <dgm:pt modelId="{8DF5900B-9AE9-9A45-8FE3-2754ACCF0D64}" type="sibTrans" cxnId="{8E4BF86E-7F2F-374E-91BF-6D47A0A16F81}">
      <dgm:prSet/>
      <dgm:spPr/>
      <dgm:t>
        <a:bodyPr/>
        <a:lstStyle/>
        <a:p>
          <a:endParaRPr lang="en-US"/>
        </a:p>
      </dgm:t>
    </dgm:pt>
    <dgm:pt modelId="{783E915B-5B90-9B42-BB39-FD951A30B8D9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1</a:t>
          </a:r>
          <a:r>
            <a:rPr lang="en-US" sz="1400" b="1" baseline="30000" dirty="0"/>
            <a:t>st</a:t>
          </a:r>
          <a:r>
            <a:rPr lang="en-US" sz="1400" b="1" dirty="0"/>
            <a:t> XI Captain </a:t>
          </a:r>
          <a:r>
            <a:rPr lang="en-US" sz="1200" b="0" i="1" dirty="0"/>
            <a:t>Josh Darley</a:t>
          </a:r>
          <a:endParaRPr lang="en-US" sz="1100" b="0" i="1" dirty="0"/>
        </a:p>
      </dgm:t>
    </dgm:pt>
    <dgm:pt modelId="{E2AE0857-4A32-4043-A4E7-670ADD9083D0}" type="parTrans" cxnId="{F9F2AF13-932D-234E-93AD-B6DA5D530692}">
      <dgm:prSet/>
      <dgm:spPr/>
      <dgm:t>
        <a:bodyPr/>
        <a:lstStyle/>
        <a:p>
          <a:endParaRPr lang="en-US"/>
        </a:p>
      </dgm:t>
    </dgm:pt>
    <dgm:pt modelId="{40063CAC-3BB7-0C42-A4E5-7E939A5D9DBF}" type="sibTrans" cxnId="{F9F2AF13-932D-234E-93AD-B6DA5D530692}">
      <dgm:prSet/>
      <dgm:spPr/>
      <dgm:t>
        <a:bodyPr/>
        <a:lstStyle/>
        <a:p>
          <a:endParaRPr lang="en-US"/>
        </a:p>
      </dgm:t>
    </dgm:pt>
    <dgm:pt modelId="{D2778911-C86F-D14C-AD7D-E91EBDFDD556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Sponsorship Lead         </a:t>
          </a:r>
          <a:r>
            <a:rPr lang="en-US" sz="1100" i="1" dirty="0"/>
            <a:t>Howard Ellett</a:t>
          </a:r>
        </a:p>
      </dgm:t>
    </dgm:pt>
    <dgm:pt modelId="{69902197-E137-CA4A-85D7-CF590FB26349}" type="parTrans" cxnId="{9F96B8A8-F592-E84A-B20C-D1801BE89959}">
      <dgm:prSet/>
      <dgm:spPr/>
      <dgm:t>
        <a:bodyPr/>
        <a:lstStyle/>
        <a:p>
          <a:endParaRPr lang="en-US"/>
        </a:p>
      </dgm:t>
    </dgm:pt>
    <dgm:pt modelId="{C3CEDB80-AED8-334A-9329-3E68413D5B97}" type="sibTrans" cxnId="{9F96B8A8-F592-E84A-B20C-D1801BE89959}">
      <dgm:prSet/>
      <dgm:spPr/>
      <dgm:t>
        <a:bodyPr/>
        <a:lstStyle/>
        <a:p>
          <a:endParaRPr lang="en-US"/>
        </a:p>
      </dgm:t>
    </dgm:pt>
    <dgm:pt modelId="{DD4AD7BB-5A76-8847-AFB5-8DB1A7929762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Social Media </a:t>
          </a:r>
          <a:r>
            <a:rPr lang="en-US" sz="1200" i="1" dirty="0"/>
            <a:t>Ellie Johnson</a:t>
          </a:r>
        </a:p>
      </dgm:t>
    </dgm:pt>
    <dgm:pt modelId="{B084FD46-611D-A942-871C-B7D5E033E9EA}" type="parTrans" cxnId="{42944E74-6716-7A4B-B58F-6EDF7997FDB0}">
      <dgm:prSet/>
      <dgm:spPr/>
      <dgm:t>
        <a:bodyPr/>
        <a:lstStyle/>
        <a:p>
          <a:endParaRPr lang="en-US"/>
        </a:p>
      </dgm:t>
    </dgm:pt>
    <dgm:pt modelId="{5618472A-154E-EA4C-AD26-692373B2A13B}" type="sibTrans" cxnId="{42944E74-6716-7A4B-B58F-6EDF7997FDB0}">
      <dgm:prSet/>
      <dgm:spPr/>
      <dgm:t>
        <a:bodyPr/>
        <a:lstStyle/>
        <a:p>
          <a:endParaRPr lang="en-US"/>
        </a:p>
      </dgm:t>
    </dgm:pt>
    <dgm:pt modelId="{DC9EFF53-B41F-844C-8954-96558D426BE1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200" i="1" dirty="0"/>
            <a:t>Andrew Leggatt</a:t>
          </a:r>
        </a:p>
      </dgm:t>
    </dgm:pt>
    <dgm:pt modelId="{B322E897-4CEE-6E41-B61C-93105A6F1AED}" type="parTrans" cxnId="{39D901BD-A9F2-DC46-9E9B-ED31BF2873B1}">
      <dgm:prSet/>
      <dgm:spPr/>
      <dgm:t>
        <a:bodyPr/>
        <a:lstStyle/>
        <a:p>
          <a:endParaRPr lang="en-US"/>
        </a:p>
      </dgm:t>
    </dgm:pt>
    <dgm:pt modelId="{5AD7923F-36EF-4C41-A455-6F7955A684E1}" type="sibTrans" cxnId="{39D901BD-A9F2-DC46-9E9B-ED31BF2873B1}">
      <dgm:prSet/>
      <dgm:spPr/>
      <dgm:t>
        <a:bodyPr/>
        <a:lstStyle/>
        <a:p>
          <a:endParaRPr lang="en-US"/>
        </a:p>
      </dgm:t>
    </dgm:pt>
    <dgm:pt modelId="{DA1A17F9-D6BC-034D-8C86-612467F4FFF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200" i="1" dirty="0"/>
            <a:t>Jaine </a:t>
          </a:r>
          <a:r>
            <a:rPr lang="en-US" sz="1200" i="1" dirty="0" err="1"/>
            <a:t>Kular</a:t>
          </a:r>
          <a:r>
            <a:rPr lang="en-US" sz="1200" i="1" dirty="0"/>
            <a:t>-Hanratty</a:t>
          </a:r>
        </a:p>
      </dgm:t>
    </dgm:pt>
    <dgm:pt modelId="{2D8BEAFC-6AA8-3544-8E4D-53073E920549}" type="parTrans" cxnId="{38BEE6C3-DF37-8A46-9038-E166F8332354}">
      <dgm:prSet/>
      <dgm:spPr/>
      <dgm:t>
        <a:bodyPr/>
        <a:lstStyle/>
        <a:p>
          <a:endParaRPr lang="en-US"/>
        </a:p>
      </dgm:t>
    </dgm:pt>
    <dgm:pt modelId="{69E565C1-BAFD-624C-AF93-3A80B08E43D0}" type="sibTrans" cxnId="{38BEE6C3-DF37-8A46-9038-E166F8332354}">
      <dgm:prSet/>
      <dgm:spPr/>
      <dgm:t>
        <a:bodyPr/>
        <a:lstStyle/>
        <a:p>
          <a:endParaRPr lang="en-US"/>
        </a:p>
      </dgm:t>
    </dgm:pt>
    <dgm:pt modelId="{31747EAC-5632-8245-92A6-FF6685A9ADE7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2</a:t>
          </a:r>
          <a:r>
            <a:rPr lang="en-US" sz="1400" b="1" baseline="30000" dirty="0"/>
            <a:t>nd</a:t>
          </a:r>
          <a:r>
            <a:rPr lang="en-US" sz="1400" b="1" dirty="0"/>
            <a:t> XI Captain  </a:t>
          </a:r>
          <a:r>
            <a:rPr lang="en-US" sz="1200" b="0" i="1" dirty="0"/>
            <a:t>Naomi Payne</a:t>
          </a:r>
          <a:endParaRPr lang="en-US" sz="1100" b="0" i="1" dirty="0"/>
        </a:p>
      </dgm:t>
    </dgm:pt>
    <dgm:pt modelId="{A7C8F56B-968D-2149-8E4C-A674E7EEBB0F}" type="parTrans" cxnId="{805EC613-3DB0-4A4D-AD47-C912666840C8}">
      <dgm:prSet/>
      <dgm:spPr/>
      <dgm:t>
        <a:bodyPr/>
        <a:lstStyle/>
        <a:p>
          <a:endParaRPr lang="en-US"/>
        </a:p>
      </dgm:t>
    </dgm:pt>
    <dgm:pt modelId="{2951A973-1023-D143-9E16-477362EAF308}" type="sibTrans" cxnId="{805EC613-3DB0-4A4D-AD47-C912666840C8}">
      <dgm:prSet/>
      <dgm:spPr/>
      <dgm:t>
        <a:bodyPr/>
        <a:lstStyle/>
        <a:p>
          <a:endParaRPr lang="en-US"/>
        </a:p>
      </dgm:t>
    </dgm:pt>
    <dgm:pt modelId="{3AF03583-27C4-9047-BB04-1C6ED9DE3CA6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3</a:t>
          </a:r>
          <a:r>
            <a:rPr lang="en-US" sz="1400" b="1" baseline="30000" dirty="0"/>
            <a:t>rd</a:t>
          </a:r>
          <a:r>
            <a:rPr lang="en-US" sz="1400" b="1" dirty="0"/>
            <a:t> XI Captain </a:t>
          </a:r>
          <a:r>
            <a:rPr lang="en-US" sz="1200" b="0" i="1" dirty="0"/>
            <a:t>Mike O’Reilly</a:t>
          </a:r>
          <a:endParaRPr lang="en-US" sz="1100" b="0" i="1" dirty="0"/>
        </a:p>
      </dgm:t>
    </dgm:pt>
    <dgm:pt modelId="{4990AF14-1253-BA46-8255-22D3CA6351EE}" type="parTrans" cxnId="{7CEF56F1-69F4-B74A-A7FA-C7FA3389D8AD}">
      <dgm:prSet/>
      <dgm:spPr/>
      <dgm:t>
        <a:bodyPr/>
        <a:lstStyle/>
        <a:p>
          <a:endParaRPr lang="en-US"/>
        </a:p>
      </dgm:t>
    </dgm:pt>
    <dgm:pt modelId="{AB03E151-4588-1340-BE81-E708BF52703A}" type="sibTrans" cxnId="{7CEF56F1-69F4-B74A-A7FA-C7FA3389D8AD}">
      <dgm:prSet/>
      <dgm:spPr/>
      <dgm:t>
        <a:bodyPr/>
        <a:lstStyle/>
        <a:p>
          <a:endParaRPr lang="en-US"/>
        </a:p>
      </dgm:t>
    </dgm:pt>
    <dgm:pt modelId="{1A0E5961-EA33-A643-99C7-83A9992CEAD8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b="1" dirty="0"/>
            <a:t>4</a:t>
          </a:r>
          <a:r>
            <a:rPr lang="en-US" sz="1400" b="1" baseline="30000" dirty="0"/>
            <a:t>th</a:t>
          </a:r>
          <a:r>
            <a:rPr lang="en-US" sz="1400" b="1" dirty="0"/>
            <a:t> XI Captain </a:t>
          </a:r>
          <a:r>
            <a:rPr lang="en-US" sz="1100" i="1" dirty="0"/>
            <a:t>Andy Hall</a:t>
          </a:r>
        </a:p>
      </dgm:t>
    </dgm:pt>
    <dgm:pt modelId="{109E254E-3D91-9D42-ADC0-BD304E832497}" type="parTrans" cxnId="{EC06E22F-3E21-A543-AD30-0BC05C51C59E}">
      <dgm:prSet/>
      <dgm:spPr/>
      <dgm:t>
        <a:bodyPr/>
        <a:lstStyle/>
        <a:p>
          <a:endParaRPr lang="en-US"/>
        </a:p>
      </dgm:t>
    </dgm:pt>
    <dgm:pt modelId="{5AB679D3-8465-F34F-BF2F-16187C33321D}" type="sibTrans" cxnId="{EC06E22F-3E21-A543-AD30-0BC05C51C59E}">
      <dgm:prSet/>
      <dgm:spPr/>
      <dgm:t>
        <a:bodyPr/>
        <a:lstStyle/>
        <a:p>
          <a:endParaRPr lang="en-US"/>
        </a:p>
      </dgm:t>
    </dgm:pt>
    <dgm:pt modelId="{B58C25C0-8CD7-C74B-AAB1-FC7D8E2E4866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b="1" i="0" dirty="0"/>
            <a:t>Aardvarks</a:t>
          </a:r>
        </a:p>
        <a:p>
          <a:r>
            <a:rPr lang="en-US" sz="1300" b="0" i="1"/>
            <a:t>Dylan Keighley</a:t>
          </a:r>
          <a:endParaRPr lang="en-US" sz="1300" b="0" i="1" dirty="0"/>
        </a:p>
      </dgm:t>
    </dgm:pt>
    <dgm:pt modelId="{ED478896-63CD-6843-BA86-4A1514352DA2}" type="parTrans" cxnId="{8800F50D-3396-B34D-BDED-E9B6E975D646}">
      <dgm:prSet/>
      <dgm:spPr/>
      <dgm:t>
        <a:bodyPr/>
        <a:lstStyle/>
        <a:p>
          <a:endParaRPr lang="en-GB"/>
        </a:p>
      </dgm:t>
    </dgm:pt>
    <dgm:pt modelId="{A79DE09C-FA38-7F40-856F-122454F559D4}" type="sibTrans" cxnId="{8800F50D-3396-B34D-BDED-E9B6E975D646}">
      <dgm:prSet/>
      <dgm:spPr/>
      <dgm:t>
        <a:bodyPr/>
        <a:lstStyle/>
        <a:p>
          <a:endParaRPr lang="en-GB"/>
        </a:p>
      </dgm:t>
    </dgm:pt>
    <dgm:pt modelId="{37ED011F-A2F7-1343-8519-E07C9A722DCC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b="1" i="0" dirty="0"/>
            <a:t>RAT’s</a:t>
          </a:r>
        </a:p>
        <a:p>
          <a:r>
            <a:rPr lang="en-US" b="0" i="1" dirty="0"/>
            <a:t> Adam Lloyd</a:t>
          </a:r>
        </a:p>
      </dgm:t>
    </dgm:pt>
    <dgm:pt modelId="{007FCD02-B5A2-2144-A18E-87099B95E400}" type="parTrans" cxnId="{5FAEEE5A-8257-4141-8752-441CEC83C0C1}">
      <dgm:prSet/>
      <dgm:spPr/>
      <dgm:t>
        <a:bodyPr/>
        <a:lstStyle/>
        <a:p>
          <a:endParaRPr lang="en-GB"/>
        </a:p>
      </dgm:t>
    </dgm:pt>
    <dgm:pt modelId="{FBAC27F4-4182-9C46-8410-8DBA214448BB}" type="sibTrans" cxnId="{5FAEEE5A-8257-4141-8752-441CEC83C0C1}">
      <dgm:prSet/>
      <dgm:spPr/>
      <dgm:t>
        <a:bodyPr/>
        <a:lstStyle/>
        <a:p>
          <a:endParaRPr lang="en-GB"/>
        </a:p>
      </dgm:t>
    </dgm:pt>
    <dgm:pt modelId="{0CB7288E-1816-3344-9E41-29A6C14B29D4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b="1" dirty="0"/>
            <a:t>  Midweek Teams</a:t>
          </a:r>
          <a:endParaRPr lang="en-US" sz="1600" b="1" i="1" dirty="0"/>
        </a:p>
      </dgm:t>
    </dgm:pt>
    <dgm:pt modelId="{A98F36C5-DF3C-1041-91BC-9913A03A6952}" type="parTrans" cxnId="{A4C96FA6-0725-AD4A-83F9-3A4E1ECB37EA}">
      <dgm:prSet/>
      <dgm:spPr/>
      <dgm:t>
        <a:bodyPr/>
        <a:lstStyle/>
        <a:p>
          <a:endParaRPr lang="en-GB"/>
        </a:p>
      </dgm:t>
    </dgm:pt>
    <dgm:pt modelId="{E8014000-366A-904C-A4A9-39E287E9EE6E}" type="sibTrans" cxnId="{A4C96FA6-0725-AD4A-83F9-3A4E1ECB37EA}">
      <dgm:prSet/>
      <dgm:spPr/>
      <dgm:t>
        <a:bodyPr/>
        <a:lstStyle/>
        <a:p>
          <a:endParaRPr lang="en-GB"/>
        </a:p>
      </dgm:t>
    </dgm:pt>
    <dgm:pt modelId="{D70C8CA0-4FB9-2E42-9638-DEF6B5203A91}" type="pres">
      <dgm:prSet presAssocID="{79239A06-B7E4-6943-85E2-F9758A3D5B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5A37B35-FAA2-0040-8179-84E4CB31E8A7}" type="pres">
      <dgm:prSet presAssocID="{E6B121FD-02EB-DB49-9EE4-A8F4A8A3818F}" presName="hierRoot1" presStyleCnt="0">
        <dgm:presLayoutVars>
          <dgm:hierBranch val="init"/>
        </dgm:presLayoutVars>
      </dgm:prSet>
      <dgm:spPr/>
    </dgm:pt>
    <dgm:pt modelId="{A43B3057-F904-E544-A3CC-A1B61FA3A58A}" type="pres">
      <dgm:prSet presAssocID="{E6B121FD-02EB-DB49-9EE4-A8F4A8A3818F}" presName="rootComposite1" presStyleCnt="0"/>
      <dgm:spPr/>
    </dgm:pt>
    <dgm:pt modelId="{649FDECB-B028-6045-8319-5B1C9D0A8689}" type="pres">
      <dgm:prSet presAssocID="{E6B121FD-02EB-DB49-9EE4-A8F4A8A3818F}" presName="rootText1" presStyleLbl="node0" presStyleIdx="0" presStyleCnt="4">
        <dgm:presLayoutVars>
          <dgm:chPref val="3"/>
        </dgm:presLayoutVars>
      </dgm:prSet>
      <dgm:spPr/>
    </dgm:pt>
    <dgm:pt modelId="{657CF2D8-9130-1242-90EE-F40759157C3F}" type="pres">
      <dgm:prSet presAssocID="{E6B121FD-02EB-DB49-9EE4-A8F4A8A3818F}" presName="rootConnector1" presStyleLbl="node1" presStyleIdx="0" presStyleCnt="0"/>
      <dgm:spPr/>
    </dgm:pt>
    <dgm:pt modelId="{C851DDA0-84A6-404F-A0D7-67922F595B0E}" type="pres">
      <dgm:prSet presAssocID="{E6B121FD-02EB-DB49-9EE4-A8F4A8A3818F}" presName="hierChild2" presStyleCnt="0"/>
      <dgm:spPr/>
    </dgm:pt>
    <dgm:pt modelId="{C55DBE0E-3869-974A-A946-349EFED439A1}" type="pres">
      <dgm:prSet presAssocID="{17A6B83F-943B-4A46-9DE2-2F60E99253C1}" presName="Name37" presStyleLbl="parChTrans1D2" presStyleIdx="0" presStyleCnt="1"/>
      <dgm:spPr/>
    </dgm:pt>
    <dgm:pt modelId="{9324D651-8E8E-7946-AD68-97DEE29C77DB}" type="pres">
      <dgm:prSet presAssocID="{20C6152D-FEA5-7D4F-98B6-4796028E8883}" presName="hierRoot2" presStyleCnt="0">
        <dgm:presLayoutVars>
          <dgm:hierBranch val="init"/>
        </dgm:presLayoutVars>
      </dgm:prSet>
      <dgm:spPr/>
    </dgm:pt>
    <dgm:pt modelId="{A13094DA-6E52-CC42-958A-C1CB5C2723EB}" type="pres">
      <dgm:prSet presAssocID="{20C6152D-FEA5-7D4F-98B6-4796028E8883}" presName="rootComposite" presStyleCnt="0"/>
      <dgm:spPr/>
    </dgm:pt>
    <dgm:pt modelId="{D9DF98D2-645A-7F44-9E60-7519BBBF7B29}" type="pres">
      <dgm:prSet presAssocID="{20C6152D-FEA5-7D4F-98B6-4796028E8883}" presName="rootText" presStyleLbl="node2" presStyleIdx="0" presStyleCnt="1" custScaleX="133100" custLinFactNeighborX="0">
        <dgm:presLayoutVars>
          <dgm:chPref val="3"/>
        </dgm:presLayoutVars>
      </dgm:prSet>
      <dgm:spPr>
        <a:prstGeom prst="roundRect">
          <a:avLst/>
        </a:prstGeom>
      </dgm:spPr>
    </dgm:pt>
    <dgm:pt modelId="{4AAE7E8A-63C2-1C43-B54F-EF38527C028D}" type="pres">
      <dgm:prSet presAssocID="{20C6152D-FEA5-7D4F-98B6-4796028E8883}" presName="rootConnector" presStyleLbl="node2" presStyleIdx="0" presStyleCnt="1"/>
      <dgm:spPr/>
    </dgm:pt>
    <dgm:pt modelId="{9D50F202-D124-6E43-86B4-3B8F95178410}" type="pres">
      <dgm:prSet presAssocID="{20C6152D-FEA5-7D4F-98B6-4796028E8883}" presName="hierChild4" presStyleCnt="0"/>
      <dgm:spPr/>
    </dgm:pt>
    <dgm:pt modelId="{0FE86364-665C-CF43-A478-EE09CC01DDA0}" type="pres">
      <dgm:prSet presAssocID="{E144A95B-2171-744F-977A-4DC51E228A89}" presName="Name37" presStyleLbl="parChTrans1D3" presStyleIdx="0" presStyleCnt="5"/>
      <dgm:spPr/>
    </dgm:pt>
    <dgm:pt modelId="{40EC9699-6ED7-C34E-A0B0-60CDE0AE6842}" type="pres">
      <dgm:prSet presAssocID="{2997BFFF-20DF-0443-962D-3DC24AB471EB}" presName="hierRoot2" presStyleCnt="0">
        <dgm:presLayoutVars>
          <dgm:hierBranch val="init"/>
        </dgm:presLayoutVars>
      </dgm:prSet>
      <dgm:spPr/>
    </dgm:pt>
    <dgm:pt modelId="{22F41F6D-1415-4E43-A2ED-F5CF5CAFA7A3}" type="pres">
      <dgm:prSet presAssocID="{2997BFFF-20DF-0443-962D-3DC24AB471EB}" presName="rootComposite" presStyleCnt="0"/>
      <dgm:spPr/>
    </dgm:pt>
    <dgm:pt modelId="{C7505E33-CF56-FD4F-8A5E-EEFFED8549A6}" type="pres">
      <dgm:prSet presAssocID="{2997BFFF-20DF-0443-962D-3DC24AB471EB}" presName="rootText" presStyleLbl="node3" presStyleIdx="0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7C891E05-F2C2-5947-8D2E-0EF8D0840297}" type="pres">
      <dgm:prSet presAssocID="{2997BFFF-20DF-0443-962D-3DC24AB471EB}" presName="rootConnector" presStyleLbl="node3" presStyleIdx="0" presStyleCnt="3"/>
      <dgm:spPr/>
    </dgm:pt>
    <dgm:pt modelId="{397208A0-A755-F74B-A091-2D9D1EAD5F90}" type="pres">
      <dgm:prSet presAssocID="{2997BFFF-20DF-0443-962D-3DC24AB471EB}" presName="hierChild4" presStyleCnt="0"/>
      <dgm:spPr/>
    </dgm:pt>
    <dgm:pt modelId="{CB908588-5224-2446-B30C-6F1BBB7EEB78}" type="pres">
      <dgm:prSet presAssocID="{53CCA7B6-6EDD-A749-848C-E937E1E33090}" presName="Name37" presStyleLbl="parChTrans1D4" presStyleIdx="0" presStyleCnt="18"/>
      <dgm:spPr/>
    </dgm:pt>
    <dgm:pt modelId="{F9E124D6-82BC-6749-A85E-4339615C5898}" type="pres">
      <dgm:prSet presAssocID="{20DA5A5A-D9CC-824A-A284-10B16B35B53C}" presName="hierRoot2" presStyleCnt="0">
        <dgm:presLayoutVars>
          <dgm:hierBranch val="init"/>
        </dgm:presLayoutVars>
      </dgm:prSet>
      <dgm:spPr/>
    </dgm:pt>
    <dgm:pt modelId="{9B7CBC28-1AE8-3F4B-A97E-24088721B00D}" type="pres">
      <dgm:prSet presAssocID="{20DA5A5A-D9CC-824A-A284-10B16B35B53C}" presName="rootComposite" presStyleCnt="0"/>
      <dgm:spPr/>
    </dgm:pt>
    <dgm:pt modelId="{240FD651-392D-B446-86F8-82F1494980B6}" type="pres">
      <dgm:prSet presAssocID="{20DA5A5A-D9CC-824A-A284-10B16B35B53C}" presName="rootText" presStyleLbl="node4" presStyleIdx="0" presStyleCnt="18" custScaleX="110000" custScaleY="121000">
        <dgm:presLayoutVars>
          <dgm:chPref val="3"/>
        </dgm:presLayoutVars>
      </dgm:prSet>
      <dgm:spPr>
        <a:prstGeom prst="roundRect">
          <a:avLst/>
        </a:prstGeom>
      </dgm:spPr>
    </dgm:pt>
    <dgm:pt modelId="{27F5BA57-8D94-A940-8090-E2B2D9FE72B0}" type="pres">
      <dgm:prSet presAssocID="{20DA5A5A-D9CC-824A-A284-10B16B35B53C}" presName="rootConnector" presStyleLbl="node4" presStyleIdx="0" presStyleCnt="18"/>
      <dgm:spPr/>
    </dgm:pt>
    <dgm:pt modelId="{A8708F10-E47C-E24E-AC66-1AAA30BC3407}" type="pres">
      <dgm:prSet presAssocID="{20DA5A5A-D9CC-824A-A284-10B16B35B53C}" presName="hierChild4" presStyleCnt="0"/>
      <dgm:spPr/>
    </dgm:pt>
    <dgm:pt modelId="{DC16CF05-42A1-3743-9519-3D51B14F39E5}" type="pres">
      <dgm:prSet presAssocID="{E2AE0857-4A32-4043-A4E7-670ADD9083D0}" presName="Name37" presStyleLbl="parChTrans1D4" presStyleIdx="1" presStyleCnt="18"/>
      <dgm:spPr/>
    </dgm:pt>
    <dgm:pt modelId="{B389B93B-E97F-0445-A6F3-C50E2BFDEFEE}" type="pres">
      <dgm:prSet presAssocID="{783E915B-5B90-9B42-BB39-FD951A30B8D9}" presName="hierRoot2" presStyleCnt="0">
        <dgm:presLayoutVars>
          <dgm:hierBranch/>
        </dgm:presLayoutVars>
      </dgm:prSet>
      <dgm:spPr/>
    </dgm:pt>
    <dgm:pt modelId="{D1A4EBA3-45CB-FD46-9FC2-981E71689CAC}" type="pres">
      <dgm:prSet presAssocID="{783E915B-5B90-9B42-BB39-FD951A30B8D9}" presName="rootComposite" presStyleCnt="0"/>
      <dgm:spPr/>
    </dgm:pt>
    <dgm:pt modelId="{32A090E0-F02C-5D42-91B6-5287417B3F06}" type="pres">
      <dgm:prSet presAssocID="{783E915B-5B90-9B42-BB39-FD951A30B8D9}" presName="rootText" presStyleLbl="node4" presStyleIdx="1" presStyleCnt="18" custScaleX="110000">
        <dgm:presLayoutVars>
          <dgm:chPref val="3"/>
        </dgm:presLayoutVars>
      </dgm:prSet>
      <dgm:spPr>
        <a:prstGeom prst="roundRect">
          <a:avLst/>
        </a:prstGeom>
      </dgm:spPr>
    </dgm:pt>
    <dgm:pt modelId="{B12785B2-0BCA-B249-8552-303069807F7A}" type="pres">
      <dgm:prSet presAssocID="{783E915B-5B90-9B42-BB39-FD951A30B8D9}" presName="rootConnector" presStyleLbl="node4" presStyleIdx="1" presStyleCnt="18"/>
      <dgm:spPr/>
    </dgm:pt>
    <dgm:pt modelId="{A39BD209-D63A-2149-8F9A-7491DD363156}" type="pres">
      <dgm:prSet presAssocID="{783E915B-5B90-9B42-BB39-FD951A30B8D9}" presName="hierChild4" presStyleCnt="0"/>
      <dgm:spPr/>
    </dgm:pt>
    <dgm:pt modelId="{757F3EE3-63E6-9648-B781-2C3EBA8E0D37}" type="pres">
      <dgm:prSet presAssocID="{783E915B-5B90-9B42-BB39-FD951A30B8D9}" presName="hierChild5" presStyleCnt="0"/>
      <dgm:spPr/>
    </dgm:pt>
    <dgm:pt modelId="{E1A5D5FA-1015-FB45-B4F2-68265FD8B18F}" type="pres">
      <dgm:prSet presAssocID="{A7C8F56B-968D-2149-8E4C-A674E7EEBB0F}" presName="Name37" presStyleLbl="parChTrans1D4" presStyleIdx="2" presStyleCnt="18"/>
      <dgm:spPr/>
    </dgm:pt>
    <dgm:pt modelId="{5A26DDE2-2C19-4D49-9FD9-5EBC34E33C0C}" type="pres">
      <dgm:prSet presAssocID="{31747EAC-5632-8245-92A6-FF6685A9ADE7}" presName="hierRoot2" presStyleCnt="0">
        <dgm:presLayoutVars>
          <dgm:hierBranch val="init"/>
        </dgm:presLayoutVars>
      </dgm:prSet>
      <dgm:spPr/>
    </dgm:pt>
    <dgm:pt modelId="{8DE621D7-7ED1-474C-B877-BA3C63B92F57}" type="pres">
      <dgm:prSet presAssocID="{31747EAC-5632-8245-92A6-FF6685A9ADE7}" presName="rootComposite" presStyleCnt="0"/>
      <dgm:spPr/>
    </dgm:pt>
    <dgm:pt modelId="{240E0CED-75D6-1F49-8445-5D4E0375CDCB}" type="pres">
      <dgm:prSet presAssocID="{31747EAC-5632-8245-92A6-FF6685A9ADE7}" presName="rootText" presStyleLbl="node4" presStyleIdx="2" presStyleCnt="18" custScaleX="110000">
        <dgm:presLayoutVars>
          <dgm:chPref val="3"/>
        </dgm:presLayoutVars>
      </dgm:prSet>
      <dgm:spPr>
        <a:prstGeom prst="roundRect">
          <a:avLst/>
        </a:prstGeom>
      </dgm:spPr>
    </dgm:pt>
    <dgm:pt modelId="{0252EBDD-4773-094E-A6C0-AF5AC52D66C6}" type="pres">
      <dgm:prSet presAssocID="{31747EAC-5632-8245-92A6-FF6685A9ADE7}" presName="rootConnector" presStyleLbl="node4" presStyleIdx="2" presStyleCnt="18"/>
      <dgm:spPr/>
    </dgm:pt>
    <dgm:pt modelId="{B550C458-8352-D14E-93DB-5FC86377C93D}" type="pres">
      <dgm:prSet presAssocID="{31747EAC-5632-8245-92A6-FF6685A9ADE7}" presName="hierChild4" presStyleCnt="0"/>
      <dgm:spPr/>
    </dgm:pt>
    <dgm:pt modelId="{FA9A1592-00EE-E34B-83F6-F6B3FD844B46}" type="pres">
      <dgm:prSet presAssocID="{31747EAC-5632-8245-92A6-FF6685A9ADE7}" presName="hierChild5" presStyleCnt="0"/>
      <dgm:spPr/>
    </dgm:pt>
    <dgm:pt modelId="{34EA1AC6-DB2C-6549-9839-9C57FCDA2D9B}" type="pres">
      <dgm:prSet presAssocID="{4990AF14-1253-BA46-8255-22D3CA6351EE}" presName="Name37" presStyleLbl="parChTrans1D4" presStyleIdx="3" presStyleCnt="18"/>
      <dgm:spPr/>
    </dgm:pt>
    <dgm:pt modelId="{E9C21F60-B184-DF4D-B956-363433FF326E}" type="pres">
      <dgm:prSet presAssocID="{3AF03583-27C4-9047-BB04-1C6ED9DE3CA6}" presName="hierRoot2" presStyleCnt="0">
        <dgm:presLayoutVars>
          <dgm:hierBranch val="init"/>
        </dgm:presLayoutVars>
      </dgm:prSet>
      <dgm:spPr/>
    </dgm:pt>
    <dgm:pt modelId="{00FD50E4-A29A-9040-8616-78C7C774E85B}" type="pres">
      <dgm:prSet presAssocID="{3AF03583-27C4-9047-BB04-1C6ED9DE3CA6}" presName="rootComposite" presStyleCnt="0"/>
      <dgm:spPr/>
    </dgm:pt>
    <dgm:pt modelId="{CA5123AD-48D8-7D4A-BC6D-AD3CDDF09B8E}" type="pres">
      <dgm:prSet presAssocID="{3AF03583-27C4-9047-BB04-1C6ED9DE3CA6}" presName="rootText" presStyleLbl="node4" presStyleIdx="3" presStyleCnt="18" custScaleX="110000">
        <dgm:presLayoutVars>
          <dgm:chPref val="3"/>
        </dgm:presLayoutVars>
      </dgm:prSet>
      <dgm:spPr>
        <a:prstGeom prst="roundRect">
          <a:avLst/>
        </a:prstGeom>
      </dgm:spPr>
    </dgm:pt>
    <dgm:pt modelId="{CC328842-A9B1-C541-B456-3E7772D888B3}" type="pres">
      <dgm:prSet presAssocID="{3AF03583-27C4-9047-BB04-1C6ED9DE3CA6}" presName="rootConnector" presStyleLbl="node4" presStyleIdx="3" presStyleCnt="18"/>
      <dgm:spPr/>
    </dgm:pt>
    <dgm:pt modelId="{C5C75F55-C201-084C-B8FD-0B6628240817}" type="pres">
      <dgm:prSet presAssocID="{3AF03583-27C4-9047-BB04-1C6ED9DE3CA6}" presName="hierChild4" presStyleCnt="0"/>
      <dgm:spPr/>
    </dgm:pt>
    <dgm:pt modelId="{41D34B02-5682-6544-A091-B0649DB61F62}" type="pres">
      <dgm:prSet presAssocID="{3AF03583-27C4-9047-BB04-1C6ED9DE3CA6}" presName="hierChild5" presStyleCnt="0"/>
      <dgm:spPr/>
    </dgm:pt>
    <dgm:pt modelId="{89EF5E4B-6B9E-954B-BA12-DA8A5D69C0E1}" type="pres">
      <dgm:prSet presAssocID="{109E254E-3D91-9D42-ADC0-BD304E832497}" presName="Name37" presStyleLbl="parChTrans1D4" presStyleIdx="4" presStyleCnt="18"/>
      <dgm:spPr/>
    </dgm:pt>
    <dgm:pt modelId="{5C8FF026-5B57-6A4A-994E-AC98737131F2}" type="pres">
      <dgm:prSet presAssocID="{1A0E5961-EA33-A643-99C7-83A9992CEAD8}" presName="hierRoot2" presStyleCnt="0">
        <dgm:presLayoutVars>
          <dgm:hierBranch val="init"/>
        </dgm:presLayoutVars>
      </dgm:prSet>
      <dgm:spPr/>
    </dgm:pt>
    <dgm:pt modelId="{6F292865-CDF5-E94F-A61F-B341861B9834}" type="pres">
      <dgm:prSet presAssocID="{1A0E5961-EA33-A643-99C7-83A9992CEAD8}" presName="rootComposite" presStyleCnt="0"/>
      <dgm:spPr/>
    </dgm:pt>
    <dgm:pt modelId="{A6E7AD7B-644F-F84C-8CC5-C46BD32CF4CA}" type="pres">
      <dgm:prSet presAssocID="{1A0E5961-EA33-A643-99C7-83A9992CEAD8}" presName="rootText" presStyleLbl="node4" presStyleIdx="4" presStyleCnt="18" custScaleX="110000">
        <dgm:presLayoutVars>
          <dgm:chPref val="3"/>
        </dgm:presLayoutVars>
      </dgm:prSet>
      <dgm:spPr>
        <a:prstGeom prst="roundRect">
          <a:avLst/>
        </a:prstGeom>
      </dgm:spPr>
    </dgm:pt>
    <dgm:pt modelId="{E236C305-8DE1-D247-9B64-4155B980A5C0}" type="pres">
      <dgm:prSet presAssocID="{1A0E5961-EA33-A643-99C7-83A9992CEAD8}" presName="rootConnector" presStyleLbl="node4" presStyleIdx="4" presStyleCnt="18"/>
      <dgm:spPr/>
    </dgm:pt>
    <dgm:pt modelId="{75E024E5-207D-FC4E-BC38-E3DF805734A9}" type="pres">
      <dgm:prSet presAssocID="{1A0E5961-EA33-A643-99C7-83A9992CEAD8}" presName="hierChild4" presStyleCnt="0"/>
      <dgm:spPr/>
    </dgm:pt>
    <dgm:pt modelId="{8E5D5FD7-044E-3544-ADC6-55E06C6016CB}" type="pres">
      <dgm:prSet presAssocID="{1A0E5961-EA33-A643-99C7-83A9992CEAD8}" presName="hierChild5" presStyleCnt="0"/>
      <dgm:spPr/>
    </dgm:pt>
    <dgm:pt modelId="{71979F09-5565-D948-98AD-715590BC4594}" type="pres">
      <dgm:prSet presAssocID="{20DA5A5A-D9CC-824A-A284-10B16B35B53C}" presName="hierChild5" presStyleCnt="0"/>
      <dgm:spPr/>
    </dgm:pt>
    <dgm:pt modelId="{6D21BCA6-2563-D847-92D0-E927C83A21E3}" type="pres">
      <dgm:prSet presAssocID="{944B009E-98C0-3240-AC71-23C63851D880}" presName="Name37" presStyleLbl="parChTrans1D4" presStyleIdx="5" presStyleCnt="18"/>
      <dgm:spPr/>
    </dgm:pt>
    <dgm:pt modelId="{6D820A94-2974-2049-B6C0-04BD3102A54A}" type="pres">
      <dgm:prSet presAssocID="{F31E96AA-81FD-F74E-A931-21A813274738}" presName="hierRoot2" presStyleCnt="0">
        <dgm:presLayoutVars>
          <dgm:hierBranch val="init"/>
        </dgm:presLayoutVars>
      </dgm:prSet>
      <dgm:spPr/>
    </dgm:pt>
    <dgm:pt modelId="{7D1306BA-D83D-C54E-BC63-902B66BF1967}" type="pres">
      <dgm:prSet presAssocID="{F31E96AA-81FD-F74E-A931-21A813274738}" presName="rootComposite" presStyleCnt="0"/>
      <dgm:spPr/>
    </dgm:pt>
    <dgm:pt modelId="{DFCF7203-4B63-B049-9C14-D72949325D31}" type="pres">
      <dgm:prSet presAssocID="{F31E96AA-81FD-F74E-A931-21A813274738}" presName="rootText" presStyleLbl="node4" presStyleIdx="5" presStyleCnt="18" custScaleX="110000" custScaleY="121000">
        <dgm:presLayoutVars>
          <dgm:chPref val="3"/>
        </dgm:presLayoutVars>
      </dgm:prSet>
      <dgm:spPr>
        <a:prstGeom prst="roundRect">
          <a:avLst/>
        </a:prstGeom>
      </dgm:spPr>
    </dgm:pt>
    <dgm:pt modelId="{88348556-7843-EB46-AF0F-A66998D9F26C}" type="pres">
      <dgm:prSet presAssocID="{F31E96AA-81FD-F74E-A931-21A813274738}" presName="rootConnector" presStyleLbl="node4" presStyleIdx="5" presStyleCnt="18"/>
      <dgm:spPr/>
    </dgm:pt>
    <dgm:pt modelId="{1350B18C-9776-194F-9793-DE797F0A23F2}" type="pres">
      <dgm:prSet presAssocID="{F31E96AA-81FD-F74E-A931-21A813274738}" presName="hierChild4" presStyleCnt="0"/>
      <dgm:spPr/>
    </dgm:pt>
    <dgm:pt modelId="{30C5100D-8D7A-384A-B088-1A4E99BCD0FF}" type="pres">
      <dgm:prSet presAssocID="{3A51D5B0-7C91-4645-835C-F2B395315C07}" presName="Name37" presStyleLbl="parChTrans1D4" presStyleIdx="6" presStyleCnt="18"/>
      <dgm:spPr/>
    </dgm:pt>
    <dgm:pt modelId="{E776F7F0-FB79-7640-BC86-0DDA48D9D1F0}" type="pres">
      <dgm:prSet presAssocID="{85FFD812-9245-5A46-B12E-4E65D47E85CF}" presName="hierRoot2" presStyleCnt="0">
        <dgm:presLayoutVars>
          <dgm:hierBranch val="init"/>
        </dgm:presLayoutVars>
      </dgm:prSet>
      <dgm:spPr/>
    </dgm:pt>
    <dgm:pt modelId="{C416C54E-733A-974E-845D-0CF26B6946C6}" type="pres">
      <dgm:prSet presAssocID="{85FFD812-9245-5A46-B12E-4E65D47E85CF}" presName="rootComposite" presStyleCnt="0"/>
      <dgm:spPr/>
    </dgm:pt>
    <dgm:pt modelId="{A95B038D-1011-E345-86F8-102EF4045D9D}" type="pres">
      <dgm:prSet presAssocID="{85FFD812-9245-5A46-B12E-4E65D47E85CF}" presName="rootText" presStyleLbl="node4" presStyleIdx="6" presStyleCnt="18" custScaleX="110000">
        <dgm:presLayoutVars>
          <dgm:chPref val="3"/>
        </dgm:presLayoutVars>
      </dgm:prSet>
      <dgm:spPr>
        <a:prstGeom prst="roundRect">
          <a:avLst/>
        </a:prstGeom>
      </dgm:spPr>
    </dgm:pt>
    <dgm:pt modelId="{E228DD33-6FD8-AC49-8766-14D594DC6E92}" type="pres">
      <dgm:prSet presAssocID="{85FFD812-9245-5A46-B12E-4E65D47E85CF}" presName="rootConnector" presStyleLbl="node4" presStyleIdx="6" presStyleCnt="18"/>
      <dgm:spPr/>
    </dgm:pt>
    <dgm:pt modelId="{9384803B-6B9B-3240-BE28-3CC3A1740D67}" type="pres">
      <dgm:prSet presAssocID="{85FFD812-9245-5A46-B12E-4E65D47E85CF}" presName="hierChild4" presStyleCnt="0"/>
      <dgm:spPr/>
    </dgm:pt>
    <dgm:pt modelId="{81BBA9BD-787E-4946-9BCC-116CBFE5DDCB}" type="pres">
      <dgm:prSet presAssocID="{85FFD812-9245-5A46-B12E-4E65D47E85CF}" presName="hierChild5" presStyleCnt="0"/>
      <dgm:spPr/>
    </dgm:pt>
    <dgm:pt modelId="{6B2C9865-37F8-F943-AF8B-3A4CBC5F9DE3}" type="pres">
      <dgm:prSet presAssocID="{F31E96AA-81FD-F74E-A931-21A813274738}" presName="hierChild5" presStyleCnt="0"/>
      <dgm:spPr/>
    </dgm:pt>
    <dgm:pt modelId="{AD81916F-9ED6-EE42-9089-91AC0C7F8CDF}" type="pres">
      <dgm:prSet presAssocID="{608E5B66-E631-1643-8AAC-7C2529F02DCB}" presName="Name37" presStyleLbl="parChTrans1D4" presStyleIdx="7" presStyleCnt="18"/>
      <dgm:spPr/>
    </dgm:pt>
    <dgm:pt modelId="{D82F2364-A515-DC4C-9869-6A0F46C0C3D4}" type="pres">
      <dgm:prSet presAssocID="{EFA34319-43A0-DE47-B891-738F38FD110C}" presName="hierRoot2" presStyleCnt="0">
        <dgm:presLayoutVars>
          <dgm:hierBranch val="init"/>
        </dgm:presLayoutVars>
      </dgm:prSet>
      <dgm:spPr/>
    </dgm:pt>
    <dgm:pt modelId="{B59878A8-E3F8-8E40-BA94-CC7460AED7EF}" type="pres">
      <dgm:prSet presAssocID="{EFA34319-43A0-DE47-B891-738F38FD110C}" presName="rootComposite" presStyleCnt="0"/>
      <dgm:spPr/>
    </dgm:pt>
    <dgm:pt modelId="{44355547-5A17-3E40-8505-ACF59628E6A3}" type="pres">
      <dgm:prSet presAssocID="{EFA34319-43A0-DE47-B891-738F38FD110C}" presName="rootText" presStyleLbl="node4" presStyleIdx="7" presStyleCnt="18" custScaleX="121000" custScaleY="121000">
        <dgm:presLayoutVars>
          <dgm:chPref val="3"/>
        </dgm:presLayoutVars>
      </dgm:prSet>
      <dgm:spPr>
        <a:prstGeom prst="roundRect">
          <a:avLst/>
        </a:prstGeom>
      </dgm:spPr>
    </dgm:pt>
    <dgm:pt modelId="{BF55C4BD-AC1B-EB4D-8567-78AC4E80A5FD}" type="pres">
      <dgm:prSet presAssocID="{EFA34319-43A0-DE47-B891-738F38FD110C}" presName="rootConnector" presStyleLbl="node4" presStyleIdx="7" presStyleCnt="18"/>
      <dgm:spPr/>
    </dgm:pt>
    <dgm:pt modelId="{AA8EE822-25A9-FF42-9991-608783863EA3}" type="pres">
      <dgm:prSet presAssocID="{EFA34319-43A0-DE47-B891-738F38FD110C}" presName="hierChild4" presStyleCnt="0"/>
      <dgm:spPr/>
    </dgm:pt>
    <dgm:pt modelId="{5A19CF12-3634-4C44-A50E-A9EE61724DB0}" type="pres">
      <dgm:prSet presAssocID="{EFA34319-43A0-DE47-B891-738F38FD110C}" presName="hierChild5" presStyleCnt="0"/>
      <dgm:spPr/>
    </dgm:pt>
    <dgm:pt modelId="{A9A9EC3B-28AC-5642-A0A2-B4F5D0D3430E}" type="pres">
      <dgm:prSet presAssocID="{AC1E4639-AECC-D743-B41C-B14D5DC845A1}" presName="Name37" presStyleLbl="parChTrans1D4" presStyleIdx="8" presStyleCnt="18"/>
      <dgm:spPr/>
    </dgm:pt>
    <dgm:pt modelId="{D27A96D5-D406-5740-A3C4-1D2227A14135}" type="pres">
      <dgm:prSet presAssocID="{36921427-26E7-8441-A501-D6326C607FB7}" presName="hierRoot2" presStyleCnt="0">
        <dgm:presLayoutVars>
          <dgm:hierBranch val="init"/>
        </dgm:presLayoutVars>
      </dgm:prSet>
      <dgm:spPr/>
    </dgm:pt>
    <dgm:pt modelId="{84F13336-4ECB-4E48-BF8E-627FAA024C74}" type="pres">
      <dgm:prSet presAssocID="{36921427-26E7-8441-A501-D6326C607FB7}" presName="rootComposite" presStyleCnt="0"/>
      <dgm:spPr/>
    </dgm:pt>
    <dgm:pt modelId="{95423D7B-DF29-374A-A759-AF469AD5462A}" type="pres">
      <dgm:prSet presAssocID="{36921427-26E7-8441-A501-D6326C607FB7}" presName="rootText" presStyleLbl="node4" presStyleIdx="8" presStyleCnt="18" custScaleX="110000" custScaleY="121000">
        <dgm:presLayoutVars>
          <dgm:chPref val="3"/>
        </dgm:presLayoutVars>
      </dgm:prSet>
      <dgm:spPr>
        <a:prstGeom prst="roundRect">
          <a:avLst/>
        </a:prstGeom>
      </dgm:spPr>
    </dgm:pt>
    <dgm:pt modelId="{A7DF76FA-5565-BF49-A98C-F2B4C29A37AD}" type="pres">
      <dgm:prSet presAssocID="{36921427-26E7-8441-A501-D6326C607FB7}" presName="rootConnector" presStyleLbl="node4" presStyleIdx="8" presStyleCnt="18"/>
      <dgm:spPr/>
    </dgm:pt>
    <dgm:pt modelId="{F92038C2-37CC-1B4D-8173-09CAB6CE8929}" type="pres">
      <dgm:prSet presAssocID="{36921427-26E7-8441-A501-D6326C607FB7}" presName="hierChild4" presStyleCnt="0"/>
      <dgm:spPr/>
    </dgm:pt>
    <dgm:pt modelId="{6237EA49-633A-FE44-B592-70C435FEA653}" type="pres">
      <dgm:prSet presAssocID="{36921427-26E7-8441-A501-D6326C607FB7}" presName="hierChild5" presStyleCnt="0"/>
      <dgm:spPr/>
    </dgm:pt>
    <dgm:pt modelId="{237A4BF6-3B50-FB46-8CEE-3D7814A9EC02}" type="pres">
      <dgm:prSet presAssocID="{2997BFFF-20DF-0443-962D-3DC24AB471EB}" presName="hierChild5" presStyleCnt="0"/>
      <dgm:spPr/>
    </dgm:pt>
    <dgm:pt modelId="{A9689BBE-889F-B24A-A2E5-D56292190919}" type="pres">
      <dgm:prSet presAssocID="{59A55D6B-0D3E-DF4E-943B-DE292ED1ECF8}" presName="Name37" presStyleLbl="parChTrans1D3" presStyleIdx="1" presStyleCnt="5"/>
      <dgm:spPr/>
    </dgm:pt>
    <dgm:pt modelId="{34BA10CF-FBE5-AA4A-9AD4-C41D09E8167A}" type="pres">
      <dgm:prSet presAssocID="{CA51610C-AD4F-AC48-BDC6-CC8D00FD3F27}" presName="hierRoot2" presStyleCnt="0">
        <dgm:presLayoutVars>
          <dgm:hierBranch val="init"/>
        </dgm:presLayoutVars>
      </dgm:prSet>
      <dgm:spPr/>
    </dgm:pt>
    <dgm:pt modelId="{A3701F78-7E9E-0F4D-9E10-46D5F7310A9B}" type="pres">
      <dgm:prSet presAssocID="{CA51610C-AD4F-AC48-BDC6-CC8D00FD3F27}" presName="rootComposite" presStyleCnt="0"/>
      <dgm:spPr/>
    </dgm:pt>
    <dgm:pt modelId="{745929DD-59D3-364F-B00B-25A92625C468}" type="pres">
      <dgm:prSet presAssocID="{CA51610C-AD4F-AC48-BDC6-CC8D00FD3F27}" presName="rootText" presStyleLbl="node3" presStyleIdx="1" presStyleCnt="3" custScaleX="146410" custLinFactX="49724" custLinFactNeighborX="100000" custLinFactNeighborY="-1138">
        <dgm:presLayoutVars>
          <dgm:chPref val="3"/>
        </dgm:presLayoutVars>
      </dgm:prSet>
      <dgm:spPr>
        <a:prstGeom prst="roundRect">
          <a:avLst/>
        </a:prstGeom>
      </dgm:spPr>
    </dgm:pt>
    <dgm:pt modelId="{4A5C9EB4-D7E8-A343-8F6A-A7A79DF3355F}" type="pres">
      <dgm:prSet presAssocID="{CA51610C-AD4F-AC48-BDC6-CC8D00FD3F27}" presName="rootConnector" presStyleLbl="node3" presStyleIdx="1" presStyleCnt="3"/>
      <dgm:spPr/>
    </dgm:pt>
    <dgm:pt modelId="{9BE1B4FC-2D9A-0F46-BDE7-185AF47E27A5}" type="pres">
      <dgm:prSet presAssocID="{CA51610C-AD4F-AC48-BDC6-CC8D00FD3F27}" presName="hierChild4" presStyleCnt="0"/>
      <dgm:spPr/>
    </dgm:pt>
    <dgm:pt modelId="{917B52FC-A052-6040-B990-97145F849BB7}" type="pres">
      <dgm:prSet presAssocID="{CA51610C-AD4F-AC48-BDC6-CC8D00FD3F27}" presName="hierChild5" presStyleCnt="0"/>
      <dgm:spPr/>
    </dgm:pt>
    <dgm:pt modelId="{12D6B88B-8F92-7C46-AD85-FD575444F2BD}" type="pres">
      <dgm:prSet presAssocID="{7B239151-2E70-EE4E-A315-53CED7B3BE42}" presName="Name37" presStyleLbl="parChTrans1D3" presStyleIdx="2" presStyleCnt="5"/>
      <dgm:spPr/>
    </dgm:pt>
    <dgm:pt modelId="{2EE857EA-C17C-FA42-9D80-0BCB225C0AFA}" type="pres">
      <dgm:prSet presAssocID="{6FF18A1B-0AAE-2E4E-A48F-BA5654970425}" presName="hierRoot2" presStyleCnt="0">
        <dgm:presLayoutVars>
          <dgm:hierBranch val="init"/>
        </dgm:presLayoutVars>
      </dgm:prSet>
      <dgm:spPr/>
    </dgm:pt>
    <dgm:pt modelId="{9FF6BA94-6ADF-9B4A-BDEF-31AF746D41E4}" type="pres">
      <dgm:prSet presAssocID="{6FF18A1B-0AAE-2E4E-A48F-BA5654970425}" presName="rootComposite" presStyleCnt="0"/>
      <dgm:spPr/>
    </dgm:pt>
    <dgm:pt modelId="{E3FBB2A2-5A91-A144-9E3E-7C92A391FE24}" type="pres">
      <dgm:prSet presAssocID="{6FF18A1B-0AAE-2E4E-A48F-BA5654970425}" presName="rootText" presStyleLbl="node3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D81CDD35-B974-9545-921D-65929DEE9C70}" type="pres">
      <dgm:prSet presAssocID="{6FF18A1B-0AAE-2E4E-A48F-BA5654970425}" presName="rootConnector" presStyleLbl="node3" presStyleIdx="2" presStyleCnt="3"/>
      <dgm:spPr/>
    </dgm:pt>
    <dgm:pt modelId="{CCF5FD17-4FE7-BC4D-BB7B-CC1D32AD4991}" type="pres">
      <dgm:prSet presAssocID="{6FF18A1B-0AAE-2E4E-A48F-BA5654970425}" presName="hierChild4" presStyleCnt="0"/>
      <dgm:spPr/>
    </dgm:pt>
    <dgm:pt modelId="{671534CD-1B48-5A43-8C55-2E228E3EC5EF}" type="pres">
      <dgm:prSet presAssocID="{69902197-E137-CA4A-85D7-CF590FB26349}" presName="Name37" presStyleLbl="parChTrans1D4" presStyleIdx="9" presStyleCnt="18"/>
      <dgm:spPr/>
    </dgm:pt>
    <dgm:pt modelId="{131610D6-C891-2744-AAD7-272E7F7336E6}" type="pres">
      <dgm:prSet presAssocID="{D2778911-C86F-D14C-AD7D-E91EBDFDD556}" presName="hierRoot2" presStyleCnt="0">
        <dgm:presLayoutVars>
          <dgm:hierBranch val="init"/>
        </dgm:presLayoutVars>
      </dgm:prSet>
      <dgm:spPr/>
    </dgm:pt>
    <dgm:pt modelId="{5421BCCF-A0D3-554B-A306-57AD6DEBE8A7}" type="pres">
      <dgm:prSet presAssocID="{D2778911-C86F-D14C-AD7D-E91EBDFDD556}" presName="rootComposite" presStyleCnt="0"/>
      <dgm:spPr/>
    </dgm:pt>
    <dgm:pt modelId="{36495B85-4DAB-834B-A091-990D44594A00}" type="pres">
      <dgm:prSet presAssocID="{D2778911-C86F-D14C-AD7D-E91EBDFDD556}" presName="rootText" presStyleLbl="node4" presStyleIdx="9" presStyleCnt="18" custScaleY="121000" custLinFactNeighborY="4370">
        <dgm:presLayoutVars>
          <dgm:chPref val="3"/>
        </dgm:presLayoutVars>
      </dgm:prSet>
      <dgm:spPr>
        <a:prstGeom prst="roundRect">
          <a:avLst/>
        </a:prstGeom>
      </dgm:spPr>
    </dgm:pt>
    <dgm:pt modelId="{F40BC86E-8757-1B4B-B5FE-A4D7033D682A}" type="pres">
      <dgm:prSet presAssocID="{D2778911-C86F-D14C-AD7D-E91EBDFDD556}" presName="rootConnector" presStyleLbl="node4" presStyleIdx="9" presStyleCnt="18"/>
      <dgm:spPr/>
    </dgm:pt>
    <dgm:pt modelId="{50175371-358A-3B48-AEE7-E8F6C49A3288}" type="pres">
      <dgm:prSet presAssocID="{D2778911-C86F-D14C-AD7D-E91EBDFDD556}" presName="hierChild4" presStyleCnt="0"/>
      <dgm:spPr/>
    </dgm:pt>
    <dgm:pt modelId="{9DDEB744-B9A4-8D41-BD69-771B29652890}" type="pres">
      <dgm:prSet presAssocID="{D2778911-C86F-D14C-AD7D-E91EBDFDD556}" presName="hierChild5" presStyleCnt="0"/>
      <dgm:spPr/>
    </dgm:pt>
    <dgm:pt modelId="{72E678F7-915E-0547-AD52-689DD48971E5}" type="pres">
      <dgm:prSet presAssocID="{B9084A07-9FA9-BA43-BBA4-5DC8F45002FF}" presName="Name37" presStyleLbl="parChTrans1D4" presStyleIdx="10" presStyleCnt="18"/>
      <dgm:spPr/>
    </dgm:pt>
    <dgm:pt modelId="{4B6E6EE7-1701-5A44-808A-C19A434F3A44}" type="pres">
      <dgm:prSet presAssocID="{504FFCEC-603E-8F4F-A0A8-E1007F77DA86}" presName="hierRoot2" presStyleCnt="0">
        <dgm:presLayoutVars>
          <dgm:hierBranch val="init"/>
        </dgm:presLayoutVars>
      </dgm:prSet>
      <dgm:spPr/>
    </dgm:pt>
    <dgm:pt modelId="{B25B3B20-34C7-8049-9275-534C7E7BFB2B}" type="pres">
      <dgm:prSet presAssocID="{504FFCEC-603E-8F4F-A0A8-E1007F77DA86}" presName="rootComposite" presStyleCnt="0"/>
      <dgm:spPr/>
    </dgm:pt>
    <dgm:pt modelId="{8037A77E-E8FF-EA44-A95B-73CFE34EFB70}" type="pres">
      <dgm:prSet presAssocID="{504FFCEC-603E-8F4F-A0A8-E1007F77DA86}" presName="rootText" presStyleLbl="node4" presStyleIdx="10" presStyleCnt="18" custScaleX="121000" custScaleY="121000" custLinFactNeighborY="2454">
        <dgm:presLayoutVars>
          <dgm:chPref val="3"/>
        </dgm:presLayoutVars>
      </dgm:prSet>
      <dgm:spPr>
        <a:prstGeom prst="roundRect">
          <a:avLst/>
        </a:prstGeom>
      </dgm:spPr>
    </dgm:pt>
    <dgm:pt modelId="{8ADD26A7-CF5C-AF4F-8B63-A3EEAF88FDA0}" type="pres">
      <dgm:prSet presAssocID="{504FFCEC-603E-8F4F-A0A8-E1007F77DA86}" presName="rootConnector" presStyleLbl="node4" presStyleIdx="10" presStyleCnt="18"/>
      <dgm:spPr/>
    </dgm:pt>
    <dgm:pt modelId="{105E6EA5-F04F-A341-BA6F-AB232E189397}" type="pres">
      <dgm:prSet presAssocID="{504FFCEC-603E-8F4F-A0A8-E1007F77DA86}" presName="hierChild4" presStyleCnt="0"/>
      <dgm:spPr/>
    </dgm:pt>
    <dgm:pt modelId="{0070D895-6131-9047-A84E-F4CAF16773BE}" type="pres">
      <dgm:prSet presAssocID="{504FFCEC-603E-8F4F-A0A8-E1007F77DA86}" presName="hierChild5" presStyleCnt="0"/>
      <dgm:spPr/>
    </dgm:pt>
    <dgm:pt modelId="{6A61A465-DC7E-2641-934E-555676AF703A}" type="pres">
      <dgm:prSet presAssocID="{F35FEAB8-28B5-624E-8247-4F48FCF90692}" presName="Name37" presStyleLbl="parChTrans1D4" presStyleIdx="11" presStyleCnt="18"/>
      <dgm:spPr/>
    </dgm:pt>
    <dgm:pt modelId="{8666FD64-7356-4F4A-87C7-96B882EB2E09}" type="pres">
      <dgm:prSet presAssocID="{C4ADE3C6-6FE2-904B-B9A2-840D725BDAB5}" presName="hierRoot2" presStyleCnt="0">
        <dgm:presLayoutVars>
          <dgm:hierBranch val="init"/>
        </dgm:presLayoutVars>
      </dgm:prSet>
      <dgm:spPr/>
    </dgm:pt>
    <dgm:pt modelId="{FF761CF2-971D-904E-8DFB-1B758FC307F4}" type="pres">
      <dgm:prSet presAssocID="{C4ADE3C6-6FE2-904B-B9A2-840D725BDAB5}" presName="rootComposite" presStyleCnt="0"/>
      <dgm:spPr/>
    </dgm:pt>
    <dgm:pt modelId="{3F98BB5F-481B-1242-847D-965C1ED4E0E9}" type="pres">
      <dgm:prSet presAssocID="{C4ADE3C6-6FE2-904B-B9A2-840D725BDAB5}" presName="rootText" presStyleLbl="node4" presStyleIdx="11" presStyleCnt="18" custScaleX="110000" custScaleY="121000">
        <dgm:presLayoutVars>
          <dgm:chPref val="3"/>
        </dgm:presLayoutVars>
      </dgm:prSet>
      <dgm:spPr>
        <a:prstGeom prst="roundRect">
          <a:avLst/>
        </a:prstGeom>
      </dgm:spPr>
    </dgm:pt>
    <dgm:pt modelId="{6567DFD0-FC7D-C64C-BF69-33BDBB80437C}" type="pres">
      <dgm:prSet presAssocID="{C4ADE3C6-6FE2-904B-B9A2-840D725BDAB5}" presName="rootConnector" presStyleLbl="node4" presStyleIdx="11" presStyleCnt="18"/>
      <dgm:spPr/>
    </dgm:pt>
    <dgm:pt modelId="{A3518AF7-F4B5-3443-8454-41A3AACA2654}" type="pres">
      <dgm:prSet presAssocID="{C4ADE3C6-6FE2-904B-B9A2-840D725BDAB5}" presName="hierChild4" presStyleCnt="0"/>
      <dgm:spPr/>
    </dgm:pt>
    <dgm:pt modelId="{1EBD3863-3C79-A946-8809-AA8C8CAED476}" type="pres">
      <dgm:prSet presAssocID="{C4ADE3C6-6FE2-904B-B9A2-840D725BDAB5}" presName="hierChild5" presStyleCnt="0"/>
      <dgm:spPr/>
    </dgm:pt>
    <dgm:pt modelId="{E2A57BB5-763C-9E48-9BFC-0EEC0E22305F}" type="pres">
      <dgm:prSet presAssocID="{D008BD41-EB66-8647-9B73-C1EEA75E5AD8}" presName="Name37" presStyleLbl="parChTrans1D4" presStyleIdx="12" presStyleCnt="18"/>
      <dgm:spPr/>
    </dgm:pt>
    <dgm:pt modelId="{01655CF0-9C70-FE4A-B256-80158E8FA2D2}" type="pres">
      <dgm:prSet presAssocID="{F0E02E58-F36E-C84C-BBFB-63A264AF287D}" presName="hierRoot2" presStyleCnt="0">
        <dgm:presLayoutVars>
          <dgm:hierBranch val="init"/>
        </dgm:presLayoutVars>
      </dgm:prSet>
      <dgm:spPr/>
    </dgm:pt>
    <dgm:pt modelId="{1277F4A9-D01B-A649-9EB5-DCB0C8A31312}" type="pres">
      <dgm:prSet presAssocID="{F0E02E58-F36E-C84C-BBFB-63A264AF287D}" presName="rootComposite" presStyleCnt="0"/>
      <dgm:spPr/>
    </dgm:pt>
    <dgm:pt modelId="{2A975CC2-8058-0245-B761-FD35B56AFA1F}" type="pres">
      <dgm:prSet presAssocID="{F0E02E58-F36E-C84C-BBFB-63A264AF287D}" presName="rootText" presStyleLbl="node4" presStyleIdx="12" presStyleCnt="18" custScaleY="121000">
        <dgm:presLayoutVars>
          <dgm:chPref val="3"/>
        </dgm:presLayoutVars>
      </dgm:prSet>
      <dgm:spPr>
        <a:prstGeom prst="roundRect">
          <a:avLst/>
        </a:prstGeom>
      </dgm:spPr>
    </dgm:pt>
    <dgm:pt modelId="{F6DB31A7-A477-8244-8BC2-627CFB0460E4}" type="pres">
      <dgm:prSet presAssocID="{F0E02E58-F36E-C84C-BBFB-63A264AF287D}" presName="rootConnector" presStyleLbl="node4" presStyleIdx="12" presStyleCnt="18"/>
      <dgm:spPr/>
    </dgm:pt>
    <dgm:pt modelId="{233363EF-39AA-A940-B49F-08C9D574CB5E}" type="pres">
      <dgm:prSet presAssocID="{F0E02E58-F36E-C84C-BBFB-63A264AF287D}" presName="hierChild4" presStyleCnt="0"/>
      <dgm:spPr/>
    </dgm:pt>
    <dgm:pt modelId="{A145D258-2699-D54A-BD3B-DF900462F42E}" type="pres">
      <dgm:prSet presAssocID="{B084FD46-611D-A942-871C-B7D5E033E9EA}" presName="Name37" presStyleLbl="parChTrans1D4" presStyleIdx="13" presStyleCnt="18"/>
      <dgm:spPr/>
    </dgm:pt>
    <dgm:pt modelId="{09EF3807-1296-CC47-A4A8-61F9504DB6D8}" type="pres">
      <dgm:prSet presAssocID="{DD4AD7BB-5A76-8847-AFB5-8DB1A7929762}" presName="hierRoot2" presStyleCnt="0">
        <dgm:presLayoutVars>
          <dgm:hierBranch val="init"/>
        </dgm:presLayoutVars>
      </dgm:prSet>
      <dgm:spPr/>
    </dgm:pt>
    <dgm:pt modelId="{0AD92C65-8BAD-8E4D-BB23-687C4D5E753F}" type="pres">
      <dgm:prSet presAssocID="{DD4AD7BB-5A76-8847-AFB5-8DB1A7929762}" presName="rootComposite" presStyleCnt="0"/>
      <dgm:spPr/>
    </dgm:pt>
    <dgm:pt modelId="{1B426BA7-15B6-9545-AB55-D46E3D7785AB}" type="pres">
      <dgm:prSet presAssocID="{DD4AD7BB-5A76-8847-AFB5-8DB1A7929762}" presName="rootText" presStyleLbl="node4" presStyleIdx="13" presStyleCnt="18" custScaleX="110000">
        <dgm:presLayoutVars>
          <dgm:chPref val="3"/>
        </dgm:presLayoutVars>
      </dgm:prSet>
      <dgm:spPr>
        <a:prstGeom prst="roundRect">
          <a:avLst/>
        </a:prstGeom>
      </dgm:spPr>
    </dgm:pt>
    <dgm:pt modelId="{F74634FB-9AFE-1349-98D0-22AF8E61FE62}" type="pres">
      <dgm:prSet presAssocID="{DD4AD7BB-5A76-8847-AFB5-8DB1A7929762}" presName="rootConnector" presStyleLbl="node4" presStyleIdx="13" presStyleCnt="18"/>
      <dgm:spPr/>
    </dgm:pt>
    <dgm:pt modelId="{97575156-8EDC-A542-B899-8D1A7CE375F1}" type="pres">
      <dgm:prSet presAssocID="{DD4AD7BB-5A76-8847-AFB5-8DB1A7929762}" presName="hierChild4" presStyleCnt="0"/>
      <dgm:spPr/>
    </dgm:pt>
    <dgm:pt modelId="{8CC4C2FF-3952-2E45-903A-274155F5A5D4}" type="pres">
      <dgm:prSet presAssocID="{DD4AD7BB-5A76-8847-AFB5-8DB1A7929762}" presName="hierChild5" presStyleCnt="0"/>
      <dgm:spPr/>
    </dgm:pt>
    <dgm:pt modelId="{83AA4F2C-6A6D-574C-A1FA-27F2828EC029}" type="pres">
      <dgm:prSet presAssocID="{ECBD9292-18F1-9C4C-B0AA-2DC059C76092}" presName="Name37" presStyleLbl="parChTrans1D4" presStyleIdx="14" presStyleCnt="18"/>
      <dgm:spPr/>
    </dgm:pt>
    <dgm:pt modelId="{EE34E91F-5DBF-BD4E-915E-D43546228851}" type="pres">
      <dgm:prSet presAssocID="{8148EB19-CF58-534A-99D0-399E54C8CF7F}" presName="hierRoot2" presStyleCnt="0">
        <dgm:presLayoutVars>
          <dgm:hierBranch val="init"/>
        </dgm:presLayoutVars>
      </dgm:prSet>
      <dgm:spPr/>
    </dgm:pt>
    <dgm:pt modelId="{52D3EB6B-37FA-7D4D-B8AA-F5D17827B3E9}" type="pres">
      <dgm:prSet presAssocID="{8148EB19-CF58-534A-99D0-399E54C8CF7F}" presName="rootComposite" presStyleCnt="0"/>
      <dgm:spPr/>
    </dgm:pt>
    <dgm:pt modelId="{8415504E-B586-D34B-BA7D-B614DFC54178}" type="pres">
      <dgm:prSet presAssocID="{8148EB19-CF58-534A-99D0-399E54C8CF7F}" presName="rootText" presStyleLbl="node4" presStyleIdx="14" presStyleCnt="18">
        <dgm:presLayoutVars>
          <dgm:chPref val="3"/>
        </dgm:presLayoutVars>
      </dgm:prSet>
      <dgm:spPr>
        <a:prstGeom prst="roundRect">
          <a:avLst/>
        </a:prstGeom>
      </dgm:spPr>
    </dgm:pt>
    <dgm:pt modelId="{71EA2F34-C5A6-C54A-9497-0327662A01A2}" type="pres">
      <dgm:prSet presAssocID="{8148EB19-CF58-534A-99D0-399E54C8CF7F}" presName="rootConnector" presStyleLbl="node4" presStyleIdx="14" presStyleCnt="18"/>
      <dgm:spPr/>
    </dgm:pt>
    <dgm:pt modelId="{D05B75E1-B8E0-DA49-8D19-7B932EA59C1E}" type="pres">
      <dgm:prSet presAssocID="{8148EB19-CF58-534A-99D0-399E54C8CF7F}" presName="hierChild4" presStyleCnt="0"/>
      <dgm:spPr/>
    </dgm:pt>
    <dgm:pt modelId="{70CDCC36-9E4F-954F-9CD6-77FA7CBE15ED}" type="pres">
      <dgm:prSet presAssocID="{8148EB19-CF58-534A-99D0-399E54C8CF7F}" presName="hierChild5" presStyleCnt="0"/>
      <dgm:spPr/>
    </dgm:pt>
    <dgm:pt modelId="{FC3C325F-04F7-9644-B884-F41BF0051F15}" type="pres">
      <dgm:prSet presAssocID="{F0E02E58-F36E-C84C-BBFB-63A264AF287D}" presName="hierChild5" presStyleCnt="0"/>
      <dgm:spPr/>
    </dgm:pt>
    <dgm:pt modelId="{39FC92BE-D249-C146-B3A5-DB6206ED3B47}" type="pres">
      <dgm:prSet presAssocID="{52F7E127-7F09-034B-A683-CD91E5010A8D}" presName="Name37" presStyleLbl="parChTrans1D4" presStyleIdx="15" presStyleCnt="18"/>
      <dgm:spPr/>
    </dgm:pt>
    <dgm:pt modelId="{51D60F23-7723-E148-B726-1EECF80DF884}" type="pres">
      <dgm:prSet presAssocID="{D544F050-AE10-444C-9A3E-CEF10819FB01}" presName="hierRoot2" presStyleCnt="0">
        <dgm:presLayoutVars>
          <dgm:hierBranch val="init"/>
        </dgm:presLayoutVars>
      </dgm:prSet>
      <dgm:spPr/>
    </dgm:pt>
    <dgm:pt modelId="{43F7CFC9-0135-D949-88B3-ACEBA7197CF8}" type="pres">
      <dgm:prSet presAssocID="{D544F050-AE10-444C-9A3E-CEF10819FB01}" presName="rootComposite" presStyleCnt="0"/>
      <dgm:spPr/>
    </dgm:pt>
    <dgm:pt modelId="{BDEEB169-55EF-2B42-A1BF-CDF8D1BE331E}" type="pres">
      <dgm:prSet presAssocID="{D544F050-AE10-444C-9A3E-CEF10819FB01}" presName="rootText" presStyleLbl="node4" presStyleIdx="15" presStyleCnt="18" custScaleX="110000" custScaleY="121000">
        <dgm:presLayoutVars>
          <dgm:chPref val="3"/>
        </dgm:presLayoutVars>
      </dgm:prSet>
      <dgm:spPr>
        <a:prstGeom prst="roundRect">
          <a:avLst/>
        </a:prstGeom>
      </dgm:spPr>
    </dgm:pt>
    <dgm:pt modelId="{7233AEF5-E923-F248-B43C-79019D54145C}" type="pres">
      <dgm:prSet presAssocID="{D544F050-AE10-444C-9A3E-CEF10819FB01}" presName="rootConnector" presStyleLbl="node4" presStyleIdx="15" presStyleCnt="18"/>
      <dgm:spPr/>
    </dgm:pt>
    <dgm:pt modelId="{7D0A81F5-AF13-F34A-993B-C2DEC7E1C647}" type="pres">
      <dgm:prSet presAssocID="{D544F050-AE10-444C-9A3E-CEF10819FB01}" presName="hierChild4" presStyleCnt="0"/>
      <dgm:spPr/>
    </dgm:pt>
    <dgm:pt modelId="{A9F26301-E9BE-C54A-B832-326ADB95EAF9}" type="pres">
      <dgm:prSet presAssocID="{2D8BEAFC-6AA8-3544-8E4D-53073E920549}" presName="Name37" presStyleLbl="parChTrans1D4" presStyleIdx="16" presStyleCnt="18"/>
      <dgm:spPr/>
    </dgm:pt>
    <dgm:pt modelId="{97748992-10AD-2149-93E4-FE601A0BD7CD}" type="pres">
      <dgm:prSet presAssocID="{DA1A17F9-D6BC-034D-8C86-612467F4FFFE}" presName="hierRoot2" presStyleCnt="0">
        <dgm:presLayoutVars>
          <dgm:hierBranch val="init"/>
        </dgm:presLayoutVars>
      </dgm:prSet>
      <dgm:spPr/>
    </dgm:pt>
    <dgm:pt modelId="{05EFA04A-C7C0-1C47-A0E6-32DCB5198EF0}" type="pres">
      <dgm:prSet presAssocID="{DA1A17F9-D6BC-034D-8C86-612467F4FFFE}" presName="rootComposite" presStyleCnt="0"/>
      <dgm:spPr/>
    </dgm:pt>
    <dgm:pt modelId="{ABAFB9D2-DDD5-644F-B9C3-618A65F8ECE4}" type="pres">
      <dgm:prSet presAssocID="{DA1A17F9-D6BC-034D-8C86-612467F4FFFE}" presName="rootText" presStyleLbl="node4" presStyleIdx="16" presStyleCnt="18">
        <dgm:presLayoutVars>
          <dgm:chPref val="3"/>
        </dgm:presLayoutVars>
      </dgm:prSet>
      <dgm:spPr>
        <a:prstGeom prst="roundRect">
          <a:avLst/>
        </a:prstGeom>
      </dgm:spPr>
    </dgm:pt>
    <dgm:pt modelId="{5CB5FBC9-3DCF-134B-9B6A-7374FB0870EF}" type="pres">
      <dgm:prSet presAssocID="{DA1A17F9-D6BC-034D-8C86-612467F4FFFE}" presName="rootConnector" presStyleLbl="node4" presStyleIdx="16" presStyleCnt="18"/>
      <dgm:spPr/>
    </dgm:pt>
    <dgm:pt modelId="{CB95AA8F-A8D0-EE4E-B2CB-B3672E228BF6}" type="pres">
      <dgm:prSet presAssocID="{DA1A17F9-D6BC-034D-8C86-612467F4FFFE}" presName="hierChild4" presStyleCnt="0"/>
      <dgm:spPr/>
    </dgm:pt>
    <dgm:pt modelId="{777FD1A6-B806-8B40-AED1-AD4C7D169437}" type="pres">
      <dgm:prSet presAssocID="{DA1A17F9-D6BC-034D-8C86-612467F4FFFE}" presName="hierChild5" presStyleCnt="0"/>
      <dgm:spPr/>
    </dgm:pt>
    <dgm:pt modelId="{A5123375-5E48-F243-A59B-96182586DEC1}" type="pres">
      <dgm:prSet presAssocID="{B322E897-4CEE-6E41-B61C-93105A6F1AED}" presName="Name37" presStyleLbl="parChTrans1D4" presStyleIdx="17" presStyleCnt="18"/>
      <dgm:spPr/>
    </dgm:pt>
    <dgm:pt modelId="{81D88E2C-C994-DF43-9DC7-39B09A9E32EE}" type="pres">
      <dgm:prSet presAssocID="{DC9EFF53-B41F-844C-8954-96558D426BE1}" presName="hierRoot2" presStyleCnt="0">
        <dgm:presLayoutVars>
          <dgm:hierBranch val="init"/>
        </dgm:presLayoutVars>
      </dgm:prSet>
      <dgm:spPr/>
    </dgm:pt>
    <dgm:pt modelId="{3B5B6F60-7373-A444-B4B1-06E31EFD1D2E}" type="pres">
      <dgm:prSet presAssocID="{DC9EFF53-B41F-844C-8954-96558D426BE1}" presName="rootComposite" presStyleCnt="0"/>
      <dgm:spPr/>
    </dgm:pt>
    <dgm:pt modelId="{9FCD3DBB-F546-B445-A6B9-2F652F06D25F}" type="pres">
      <dgm:prSet presAssocID="{DC9EFF53-B41F-844C-8954-96558D426BE1}" presName="rootText" presStyleLbl="node4" presStyleIdx="17" presStyleCnt="18">
        <dgm:presLayoutVars>
          <dgm:chPref val="3"/>
        </dgm:presLayoutVars>
      </dgm:prSet>
      <dgm:spPr>
        <a:prstGeom prst="roundRect">
          <a:avLst/>
        </a:prstGeom>
      </dgm:spPr>
    </dgm:pt>
    <dgm:pt modelId="{C9A83B0B-79A8-4A43-A485-7F62C558882E}" type="pres">
      <dgm:prSet presAssocID="{DC9EFF53-B41F-844C-8954-96558D426BE1}" presName="rootConnector" presStyleLbl="node4" presStyleIdx="17" presStyleCnt="18"/>
      <dgm:spPr/>
    </dgm:pt>
    <dgm:pt modelId="{25FFFD45-61F8-264F-A90E-BCF0F39D86BE}" type="pres">
      <dgm:prSet presAssocID="{DC9EFF53-B41F-844C-8954-96558D426BE1}" presName="hierChild4" presStyleCnt="0"/>
      <dgm:spPr/>
    </dgm:pt>
    <dgm:pt modelId="{853BBD25-ED6D-C44A-83AF-ED044CD01F40}" type="pres">
      <dgm:prSet presAssocID="{DC9EFF53-B41F-844C-8954-96558D426BE1}" presName="hierChild5" presStyleCnt="0"/>
      <dgm:spPr/>
    </dgm:pt>
    <dgm:pt modelId="{09539447-BA2A-DB46-A45A-AFDABC20A2FF}" type="pres">
      <dgm:prSet presAssocID="{D544F050-AE10-444C-9A3E-CEF10819FB01}" presName="hierChild5" presStyleCnt="0"/>
      <dgm:spPr/>
    </dgm:pt>
    <dgm:pt modelId="{5198F70B-6116-C847-B7C8-2D9372AFFD1B}" type="pres">
      <dgm:prSet presAssocID="{6FF18A1B-0AAE-2E4E-A48F-BA5654970425}" presName="hierChild5" presStyleCnt="0"/>
      <dgm:spPr/>
    </dgm:pt>
    <dgm:pt modelId="{789E0A0C-0F54-5F47-A336-73639927AEF2}" type="pres">
      <dgm:prSet presAssocID="{20C6152D-FEA5-7D4F-98B6-4796028E8883}" presName="hierChild5" presStyleCnt="0"/>
      <dgm:spPr/>
    </dgm:pt>
    <dgm:pt modelId="{CA1450B8-8D8A-1446-801A-ACBB97B5B54E}" type="pres">
      <dgm:prSet presAssocID="{19BF5443-1C67-E04F-B119-967A7F1371DD}" presName="Name111" presStyleLbl="parChTrans1D3" presStyleIdx="3" presStyleCnt="5"/>
      <dgm:spPr/>
    </dgm:pt>
    <dgm:pt modelId="{D63DD0E1-D470-9A46-B108-164E2D0B5C2E}" type="pres">
      <dgm:prSet presAssocID="{EC153FE4-7EEC-854F-9A6E-5FAE0D5F7911}" presName="hierRoot3" presStyleCnt="0">
        <dgm:presLayoutVars>
          <dgm:hierBranch val="init"/>
        </dgm:presLayoutVars>
      </dgm:prSet>
      <dgm:spPr/>
    </dgm:pt>
    <dgm:pt modelId="{F02A210B-7268-3C46-AD5E-9D5F96B049F6}" type="pres">
      <dgm:prSet presAssocID="{EC153FE4-7EEC-854F-9A6E-5FAE0D5F7911}" presName="rootComposite3" presStyleCnt="0"/>
      <dgm:spPr/>
    </dgm:pt>
    <dgm:pt modelId="{AD7E8316-E44D-6B4B-8C98-0283996D2AC4}" type="pres">
      <dgm:prSet presAssocID="{EC153FE4-7EEC-854F-9A6E-5FAE0D5F7911}" presName="rootText3" presStyleLbl="asst2" presStyleIdx="0" presStyleCnt="2" custScaleX="160492">
        <dgm:presLayoutVars>
          <dgm:chPref val="3"/>
        </dgm:presLayoutVars>
      </dgm:prSet>
      <dgm:spPr>
        <a:prstGeom prst="roundRect">
          <a:avLst/>
        </a:prstGeom>
      </dgm:spPr>
    </dgm:pt>
    <dgm:pt modelId="{21B2D944-78D9-1047-BE1C-6401677016E0}" type="pres">
      <dgm:prSet presAssocID="{EC153FE4-7EEC-854F-9A6E-5FAE0D5F7911}" presName="rootConnector3" presStyleLbl="asst2" presStyleIdx="0" presStyleCnt="2"/>
      <dgm:spPr/>
    </dgm:pt>
    <dgm:pt modelId="{12BD6900-4BF6-6745-86A6-2398B67C42C2}" type="pres">
      <dgm:prSet presAssocID="{EC153FE4-7EEC-854F-9A6E-5FAE0D5F7911}" presName="hierChild6" presStyleCnt="0"/>
      <dgm:spPr/>
    </dgm:pt>
    <dgm:pt modelId="{66131133-D142-0942-A86E-2C450F8EE1DE}" type="pres">
      <dgm:prSet presAssocID="{EC153FE4-7EEC-854F-9A6E-5FAE0D5F7911}" presName="hierChild7" presStyleCnt="0"/>
      <dgm:spPr/>
    </dgm:pt>
    <dgm:pt modelId="{B9EC9ACB-5F2D-844A-AB2F-5E929279DF92}" type="pres">
      <dgm:prSet presAssocID="{00A37E8A-AB8A-374C-ACBD-9476BF945E5C}" presName="Name111" presStyleLbl="parChTrans1D3" presStyleIdx="4" presStyleCnt="5"/>
      <dgm:spPr/>
    </dgm:pt>
    <dgm:pt modelId="{3DCACDB1-80A6-164A-82A3-DC2E622872E9}" type="pres">
      <dgm:prSet presAssocID="{1D763165-9EC5-1149-BBDA-8595B52876F4}" presName="hierRoot3" presStyleCnt="0">
        <dgm:presLayoutVars>
          <dgm:hierBranch val="init"/>
        </dgm:presLayoutVars>
      </dgm:prSet>
      <dgm:spPr/>
    </dgm:pt>
    <dgm:pt modelId="{B41C10A1-DF4A-644B-A1BB-35940B87BE70}" type="pres">
      <dgm:prSet presAssocID="{1D763165-9EC5-1149-BBDA-8595B52876F4}" presName="rootComposite3" presStyleCnt="0"/>
      <dgm:spPr/>
    </dgm:pt>
    <dgm:pt modelId="{B05A3886-5358-C449-AEB7-005045799F09}" type="pres">
      <dgm:prSet presAssocID="{1D763165-9EC5-1149-BBDA-8595B52876F4}" presName="rootText3" presStyleLbl="asst2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E2115105-645C-664B-8C3B-93D01E3920F7}" type="pres">
      <dgm:prSet presAssocID="{1D763165-9EC5-1149-BBDA-8595B52876F4}" presName="rootConnector3" presStyleLbl="asst2" presStyleIdx="1" presStyleCnt="2"/>
      <dgm:spPr/>
    </dgm:pt>
    <dgm:pt modelId="{19E18466-FC19-CA44-8827-F6204682208F}" type="pres">
      <dgm:prSet presAssocID="{1D763165-9EC5-1149-BBDA-8595B52876F4}" presName="hierChild6" presStyleCnt="0"/>
      <dgm:spPr/>
    </dgm:pt>
    <dgm:pt modelId="{715C3342-632B-A142-A1AF-AF5108691793}" type="pres">
      <dgm:prSet presAssocID="{1D763165-9EC5-1149-BBDA-8595B52876F4}" presName="hierChild7" presStyleCnt="0"/>
      <dgm:spPr/>
    </dgm:pt>
    <dgm:pt modelId="{6755FD23-BB5D-194A-937E-0F794948E66C}" type="pres">
      <dgm:prSet presAssocID="{E6B121FD-02EB-DB49-9EE4-A8F4A8A3818F}" presName="hierChild3" presStyleCnt="0"/>
      <dgm:spPr/>
    </dgm:pt>
    <dgm:pt modelId="{1D7F24DF-58EA-7442-B6BB-7E3D2EC11E19}" type="pres">
      <dgm:prSet presAssocID="{B58C25C0-8CD7-C74B-AAB1-FC7D8E2E4866}" presName="hierRoot1" presStyleCnt="0">
        <dgm:presLayoutVars>
          <dgm:hierBranch val="init"/>
        </dgm:presLayoutVars>
      </dgm:prSet>
      <dgm:spPr/>
    </dgm:pt>
    <dgm:pt modelId="{FE791869-D587-C447-B02C-572058C1EA45}" type="pres">
      <dgm:prSet presAssocID="{B58C25C0-8CD7-C74B-AAB1-FC7D8E2E4866}" presName="rootComposite1" presStyleCnt="0"/>
      <dgm:spPr/>
    </dgm:pt>
    <dgm:pt modelId="{15D16218-1E79-614E-BF4A-5E3A0AD27D7E}" type="pres">
      <dgm:prSet presAssocID="{B58C25C0-8CD7-C74B-AAB1-FC7D8E2E4866}" presName="rootText1" presStyleLbl="node0" presStyleIdx="1" presStyleCnt="4" custScaleX="110000" custLinFactX="-200000" custLinFactY="550332" custLinFactNeighborX="-240399" custLinFactNeighborY="600000">
        <dgm:presLayoutVars>
          <dgm:chPref val="3"/>
        </dgm:presLayoutVars>
      </dgm:prSet>
      <dgm:spPr>
        <a:prstGeom prst="roundRect">
          <a:avLst/>
        </a:prstGeom>
      </dgm:spPr>
    </dgm:pt>
    <dgm:pt modelId="{275472AA-A2E3-6A46-B320-B4356AA297EC}" type="pres">
      <dgm:prSet presAssocID="{B58C25C0-8CD7-C74B-AAB1-FC7D8E2E4866}" presName="rootConnector1" presStyleLbl="node1" presStyleIdx="0" presStyleCnt="0"/>
      <dgm:spPr/>
    </dgm:pt>
    <dgm:pt modelId="{C84DC04A-CCCC-144C-B1B4-34686712E95F}" type="pres">
      <dgm:prSet presAssocID="{B58C25C0-8CD7-C74B-AAB1-FC7D8E2E4866}" presName="hierChild2" presStyleCnt="0"/>
      <dgm:spPr/>
    </dgm:pt>
    <dgm:pt modelId="{6578826E-4148-F549-9800-71ABED90280C}" type="pres">
      <dgm:prSet presAssocID="{B58C25C0-8CD7-C74B-AAB1-FC7D8E2E4866}" presName="hierChild3" presStyleCnt="0"/>
      <dgm:spPr/>
    </dgm:pt>
    <dgm:pt modelId="{4B2F3BEC-3262-EE48-AC6B-8E5F56E92666}" type="pres">
      <dgm:prSet presAssocID="{37ED011F-A2F7-1343-8519-E07C9A722DCC}" presName="hierRoot1" presStyleCnt="0">
        <dgm:presLayoutVars>
          <dgm:hierBranch val="init"/>
        </dgm:presLayoutVars>
      </dgm:prSet>
      <dgm:spPr/>
    </dgm:pt>
    <dgm:pt modelId="{09ED46A9-56D2-C442-94C2-057E56E0BC98}" type="pres">
      <dgm:prSet presAssocID="{37ED011F-A2F7-1343-8519-E07C9A722DCC}" presName="rootComposite1" presStyleCnt="0"/>
      <dgm:spPr/>
    </dgm:pt>
    <dgm:pt modelId="{71FB3A83-18BE-5B48-8A28-CE4815AE29D1}" type="pres">
      <dgm:prSet presAssocID="{37ED011F-A2F7-1343-8519-E07C9A722DCC}" presName="rootText1" presStyleLbl="node0" presStyleIdx="2" presStyleCnt="4" custScaleX="110000" custLinFactX="-200000" custLinFactY="552744" custLinFactNeighborX="-221996" custLinFactNeighborY="600000">
        <dgm:presLayoutVars>
          <dgm:chPref val="3"/>
        </dgm:presLayoutVars>
      </dgm:prSet>
      <dgm:spPr>
        <a:prstGeom prst="roundRect">
          <a:avLst/>
        </a:prstGeom>
      </dgm:spPr>
    </dgm:pt>
    <dgm:pt modelId="{627C7AAE-A966-FD4E-A20A-367B0E878DA5}" type="pres">
      <dgm:prSet presAssocID="{37ED011F-A2F7-1343-8519-E07C9A722DCC}" presName="rootConnector1" presStyleLbl="node1" presStyleIdx="0" presStyleCnt="0"/>
      <dgm:spPr/>
    </dgm:pt>
    <dgm:pt modelId="{BB65274D-E738-A746-B25A-61A664B15890}" type="pres">
      <dgm:prSet presAssocID="{37ED011F-A2F7-1343-8519-E07C9A722DCC}" presName="hierChild2" presStyleCnt="0"/>
      <dgm:spPr/>
    </dgm:pt>
    <dgm:pt modelId="{BCBC9F47-0CBA-7B42-8DD4-36A2A287E1C7}" type="pres">
      <dgm:prSet presAssocID="{37ED011F-A2F7-1343-8519-E07C9A722DCC}" presName="hierChild3" presStyleCnt="0"/>
      <dgm:spPr/>
    </dgm:pt>
    <dgm:pt modelId="{DE1C2674-9CAE-BA44-81F0-5156E2BF7CF9}" type="pres">
      <dgm:prSet presAssocID="{0CB7288E-1816-3344-9E41-29A6C14B29D4}" presName="hierRoot1" presStyleCnt="0">
        <dgm:presLayoutVars>
          <dgm:hierBranch val="init"/>
        </dgm:presLayoutVars>
      </dgm:prSet>
      <dgm:spPr/>
    </dgm:pt>
    <dgm:pt modelId="{9BF4A3EA-7D2A-4C44-A1F2-643B66445BB7}" type="pres">
      <dgm:prSet presAssocID="{0CB7288E-1816-3344-9E41-29A6C14B29D4}" presName="rootComposite1" presStyleCnt="0"/>
      <dgm:spPr/>
    </dgm:pt>
    <dgm:pt modelId="{E451EB0D-E2D3-4B4A-BA16-67B7DE6EBACE}" type="pres">
      <dgm:prSet presAssocID="{0CB7288E-1816-3344-9E41-29A6C14B29D4}" presName="rootText1" presStyleLbl="node0" presStyleIdx="3" presStyleCnt="4" custScaleX="146410" custLinFactX="-300000" custLinFactY="500000" custLinFactNeighborX="-347399" custLinFactNeighborY="508452">
        <dgm:presLayoutVars>
          <dgm:chPref val="3"/>
        </dgm:presLayoutVars>
      </dgm:prSet>
      <dgm:spPr>
        <a:prstGeom prst="roundRect">
          <a:avLst/>
        </a:prstGeom>
      </dgm:spPr>
    </dgm:pt>
    <dgm:pt modelId="{4494A42A-7A40-4C4E-A238-45B1DC573DAD}" type="pres">
      <dgm:prSet presAssocID="{0CB7288E-1816-3344-9E41-29A6C14B29D4}" presName="rootConnector1" presStyleLbl="node1" presStyleIdx="0" presStyleCnt="0"/>
      <dgm:spPr/>
    </dgm:pt>
    <dgm:pt modelId="{63B0A5E6-A234-0B48-A151-79A85EBC9B63}" type="pres">
      <dgm:prSet presAssocID="{0CB7288E-1816-3344-9E41-29A6C14B29D4}" presName="hierChild2" presStyleCnt="0"/>
      <dgm:spPr/>
    </dgm:pt>
    <dgm:pt modelId="{815F7177-245E-3E40-BF22-E9A13AEA70FE}" type="pres">
      <dgm:prSet presAssocID="{0CB7288E-1816-3344-9E41-29A6C14B29D4}" presName="hierChild3" presStyleCnt="0"/>
      <dgm:spPr/>
    </dgm:pt>
  </dgm:ptLst>
  <dgm:cxnLst>
    <dgm:cxn modelId="{CBB09102-791A-9D4D-B652-639CC60C6ED3}" type="presOf" srcId="{20C6152D-FEA5-7D4F-98B6-4796028E8883}" destId="{4AAE7E8A-63C2-1C43-B54F-EF38527C028D}" srcOrd="1" destOrd="0" presId="urn:microsoft.com/office/officeart/2005/8/layout/orgChart1"/>
    <dgm:cxn modelId="{49053A03-B389-3042-9B4B-510210F4E589}" type="presOf" srcId="{3AF03583-27C4-9047-BB04-1C6ED9DE3CA6}" destId="{CA5123AD-48D8-7D4A-BC6D-AD3CDDF09B8E}" srcOrd="0" destOrd="0" presId="urn:microsoft.com/office/officeart/2005/8/layout/orgChart1"/>
    <dgm:cxn modelId="{8800F50D-3396-B34D-BDED-E9B6E975D646}" srcId="{79239A06-B7E4-6943-85E2-F9758A3D5B81}" destId="{B58C25C0-8CD7-C74B-AAB1-FC7D8E2E4866}" srcOrd="1" destOrd="0" parTransId="{ED478896-63CD-6843-BA86-4A1514352DA2}" sibTransId="{A79DE09C-FA38-7F40-856F-122454F559D4}"/>
    <dgm:cxn modelId="{36EE9510-369A-714B-AA74-03F664ECD58D}" type="presOf" srcId="{3AF03583-27C4-9047-BB04-1C6ED9DE3CA6}" destId="{CC328842-A9B1-C541-B456-3E7772D888B3}" srcOrd="1" destOrd="0" presId="urn:microsoft.com/office/officeart/2005/8/layout/orgChart1"/>
    <dgm:cxn modelId="{F9F2AF13-932D-234E-93AD-B6DA5D530692}" srcId="{20DA5A5A-D9CC-824A-A284-10B16B35B53C}" destId="{783E915B-5B90-9B42-BB39-FD951A30B8D9}" srcOrd="0" destOrd="0" parTransId="{E2AE0857-4A32-4043-A4E7-670ADD9083D0}" sibTransId="{40063CAC-3BB7-0C42-A4E5-7E939A5D9DBF}"/>
    <dgm:cxn modelId="{805EC613-3DB0-4A4D-AD47-C912666840C8}" srcId="{20DA5A5A-D9CC-824A-A284-10B16B35B53C}" destId="{31747EAC-5632-8245-92A6-FF6685A9ADE7}" srcOrd="1" destOrd="0" parTransId="{A7C8F56B-968D-2149-8E4C-A674E7EEBB0F}" sibTransId="{2951A973-1023-D143-9E16-477362EAF308}"/>
    <dgm:cxn modelId="{500F941A-9B40-A340-84BC-5E0A25FAC865}" type="presOf" srcId="{B084FD46-611D-A942-871C-B7D5E033E9EA}" destId="{A145D258-2699-D54A-BD3B-DF900462F42E}" srcOrd="0" destOrd="0" presId="urn:microsoft.com/office/officeart/2005/8/layout/orgChart1"/>
    <dgm:cxn modelId="{466AF51C-2267-1044-8D7C-362CE36EB8E7}" srcId="{2997BFFF-20DF-0443-962D-3DC24AB471EB}" destId="{20DA5A5A-D9CC-824A-A284-10B16B35B53C}" srcOrd="0" destOrd="0" parTransId="{53CCA7B6-6EDD-A749-848C-E937E1E33090}" sibTransId="{11C9307F-4C81-BB4A-A340-7B3A70C2FEC2}"/>
    <dgm:cxn modelId="{FE9B6A1E-C0A1-3741-9356-2AD686448BD4}" srcId="{2997BFFF-20DF-0443-962D-3DC24AB471EB}" destId="{F31E96AA-81FD-F74E-A931-21A813274738}" srcOrd="1" destOrd="0" parTransId="{944B009E-98C0-3240-AC71-23C63851D880}" sibTransId="{26FB26C8-8FCC-4F49-A51D-D09A95BE0E68}"/>
    <dgm:cxn modelId="{07199A1E-0F27-1A4E-93B2-01B9D71ECE88}" type="presOf" srcId="{20DA5A5A-D9CC-824A-A284-10B16B35B53C}" destId="{240FD651-392D-B446-86F8-82F1494980B6}" srcOrd="0" destOrd="0" presId="urn:microsoft.com/office/officeart/2005/8/layout/orgChart1"/>
    <dgm:cxn modelId="{F0C44720-3DA7-6941-B60D-99051C32EFDA}" type="presOf" srcId="{53CCA7B6-6EDD-A749-848C-E937E1E33090}" destId="{CB908588-5224-2446-B30C-6F1BBB7EEB78}" srcOrd="0" destOrd="0" presId="urn:microsoft.com/office/officeart/2005/8/layout/orgChart1"/>
    <dgm:cxn modelId="{83FA5A23-D2DE-AC41-A085-C00DF45ADCE0}" type="presOf" srcId="{F0E02E58-F36E-C84C-BBFB-63A264AF287D}" destId="{2A975CC2-8058-0245-B761-FD35B56AFA1F}" srcOrd="0" destOrd="0" presId="urn:microsoft.com/office/officeart/2005/8/layout/orgChart1"/>
    <dgm:cxn modelId="{B3C59E28-C448-A44E-A059-0A0126ECF847}" type="presOf" srcId="{F31E96AA-81FD-F74E-A931-21A813274738}" destId="{88348556-7843-EB46-AF0F-A66998D9F26C}" srcOrd="1" destOrd="0" presId="urn:microsoft.com/office/officeart/2005/8/layout/orgChart1"/>
    <dgm:cxn modelId="{CB821C29-E575-2249-A740-6D2FD5F57E33}" type="presOf" srcId="{1A0E5961-EA33-A643-99C7-83A9992CEAD8}" destId="{A6E7AD7B-644F-F84C-8CC5-C46BD32CF4CA}" srcOrd="0" destOrd="0" presId="urn:microsoft.com/office/officeart/2005/8/layout/orgChart1"/>
    <dgm:cxn modelId="{562E2629-644D-7141-B12B-D9DEE2CD4D96}" srcId="{20C6152D-FEA5-7D4F-98B6-4796028E8883}" destId="{2997BFFF-20DF-0443-962D-3DC24AB471EB}" srcOrd="2" destOrd="0" parTransId="{E144A95B-2171-744F-977A-4DC51E228A89}" sibTransId="{0B6ADD69-BC23-DB41-BD05-C55508B39D13}"/>
    <dgm:cxn modelId="{9FCD0A2A-9628-0E4E-B33C-DBE1E3A9B702}" type="presOf" srcId="{2D8BEAFC-6AA8-3544-8E4D-53073E920549}" destId="{A9F26301-E9BE-C54A-B832-326ADB95EAF9}" srcOrd="0" destOrd="0" presId="urn:microsoft.com/office/officeart/2005/8/layout/orgChart1"/>
    <dgm:cxn modelId="{B468742C-D42D-D641-82A5-CEFF6D2C00EA}" type="presOf" srcId="{D544F050-AE10-444C-9A3E-CEF10819FB01}" destId="{7233AEF5-E923-F248-B43C-79019D54145C}" srcOrd="1" destOrd="0" presId="urn:microsoft.com/office/officeart/2005/8/layout/orgChart1"/>
    <dgm:cxn modelId="{1C2E172E-5713-144D-84C4-335DDA4FFE8A}" type="presOf" srcId="{7B239151-2E70-EE4E-A315-53CED7B3BE42}" destId="{12D6B88B-8F92-7C46-AD85-FD575444F2BD}" srcOrd="0" destOrd="0" presId="urn:microsoft.com/office/officeart/2005/8/layout/orgChart1"/>
    <dgm:cxn modelId="{EC06E22F-3E21-A543-AD30-0BC05C51C59E}" srcId="{20DA5A5A-D9CC-824A-A284-10B16B35B53C}" destId="{1A0E5961-EA33-A643-99C7-83A9992CEAD8}" srcOrd="3" destOrd="0" parTransId="{109E254E-3D91-9D42-ADC0-BD304E832497}" sibTransId="{5AB679D3-8465-F34F-BF2F-16187C33321D}"/>
    <dgm:cxn modelId="{E27ADB36-F845-A54F-9EDA-0B6243EC751F}" type="presOf" srcId="{B9084A07-9FA9-BA43-BBA4-5DC8F45002FF}" destId="{72E678F7-915E-0547-AD52-689DD48971E5}" srcOrd="0" destOrd="0" presId="urn:microsoft.com/office/officeart/2005/8/layout/orgChart1"/>
    <dgm:cxn modelId="{8018E937-159D-B749-B163-B91645985924}" type="presOf" srcId="{DC9EFF53-B41F-844C-8954-96558D426BE1}" destId="{C9A83B0B-79A8-4A43-A485-7F62C558882E}" srcOrd="1" destOrd="0" presId="urn:microsoft.com/office/officeart/2005/8/layout/orgChart1"/>
    <dgm:cxn modelId="{D7390739-B675-654A-B51C-3BF6B7F34DCB}" type="presOf" srcId="{608E5B66-E631-1643-8AAC-7C2529F02DCB}" destId="{AD81916F-9ED6-EE42-9089-91AC0C7F8CDF}" srcOrd="0" destOrd="0" presId="urn:microsoft.com/office/officeart/2005/8/layout/orgChart1"/>
    <dgm:cxn modelId="{CA30533E-4909-C748-AE53-10F25D530963}" type="presOf" srcId="{2997BFFF-20DF-0443-962D-3DC24AB471EB}" destId="{7C891E05-F2C2-5947-8D2E-0EF8D0840297}" srcOrd="1" destOrd="0" presId="urn:microsoft.com/office/officeart/2005/8/layout/orgChart1"/>
    <dgm:cxn modelId="{5A25F242-1F11-2842-95F1-32C23574D513}" type="presOf" srcId="{B322E897-4CEE-6E41-B61C-93105A6F1AED}" destId="{A5123375-5E48-F243-A59B-96182586DEC1}" srcOrd="0" destOrd="0" presId="urn:microsoft.com/office/officeart/2005/8/layout/orgChart1"/>
    <dgm:cxn modelId="{81243A44-573E-5E41-94DA-0953FE8BB259}" type="presOf" srcId="{B58C25C0-8CD7-C74B-AAB1-FC7D8E2E4866}" destId="{275472AA-A2E3-6A46-B320-B4356AA297EC}" srcOrd="1" destOrd="0" presId="urn:microsoft.com/office/officeart/2005/8/layout/orgChart1"/>
    <dgm:cxn modelId="{C8F8E845-1CDC-DC45-9C3B-2F0C436A0DCE}" type="presOf" srcId="{F0E02E58-F36E-C84C-BBFB-63A264AF287D}" destId="{F6DB31A7-A477-8244-8BC2-627CFB0460E4}" srcOrd="1" destOrd="0" presId="urn:microsoft.com/office/officeart/2005/8/layout/orgChart1"/>
    <dgm:cxn modelId="{9F533246-1245-524D-BE64-A53AB43C539B}" type="presOf" srcId="{DA1A17F9-D6BC-034D-8C86-612467F4FFFE}" destId="{5CB5FBC9-3DCF-134B-9B6A-7374FB0870EF}" srcOrd="1" destOrd="0" presId="urn:microsoft.com/office/officeart/2005/8/layout/orgChart1"/>
    <dgm:cxn modelId="{71EF4648-2C5F-7940-A9B2-59659CC408F2}" type="presOf" srcId="{CA51610C-AD4F-AC48-BDC6-CC8D00FD3F27}" destId="{4A5C9EB4-D7E8-A343-8F6A-A7A79DF3355F}" srcOrd="1" destOrd="0" presId="urn:microsoft.com/office/officeart/2005/8/layout/orgChart1"/>
    <dgm:cxn modelId="{7777F14A-5171-704A-A664-1F8F9909965C}" type="presOf" srcId="{E6B121FD-02EB-DB49-9EE4-A8F4A8A3818F}" destId="{657CF2D8-9130-1242-90EE-F40759157C3F}" srcOrd="1" destOrd="0" presId="urn:microsoft.com/office/officeart/2005/8/layout/orgChart1"/>
    <dgm:cxn modelId="{5218C74B-FB59-DC46-BFA4-4FD2F2116765}" type="presOf" srcId="{85FFD812-9245-5A46-B12E-4E65D47E85CF}" destId="{A95B038D-1011-E345-86F8-102EF4045D9D}" srcOrd="0" destOrd="0" presId="urn:microsoft.com/office/officeart/2005/8/layout/orgChart1"/>
    <dgm:cxn modelId="{87E6564E-C117-F549-888C-8E3436A5BA0B}" type="presOf" srcId="{1D763165-9EC5-1149-BBDA-8595B52876F4}" destId="{B05A3886-5358-C449-AEB7-005045799F09}" srcOrd="0" destOrd="0" presId="urn:microsoft.com/office/officeart/2005/8/layout/orgChart1"/>
    <dgm:cxn modelId="{B071734E-50CD-C745-A3CF-28574496A4CE}" type="presOf" srcId="{37ED011F-A2F7-1343-8519-E07C9A722DCC}" destId="{71FB3A83-18BE-5B48-8A28-CE4815AE29D1}" srcOrd="0" destOrd="0" presId="urn:microsoft.com/office/officeart/2005/8/layout/orgChart1"/>
    <dgm:cxn modelId="{AED7FE54-1928-844B-AF25-5AC4E3B13DA7}" type="presOf" srcId="{E6B121FD-02EB-DB49-9EE4-A8F4A8A3818F}" destId="{649FDECB-B028-6045-8319-5B1C9D0A8689}" srcOrd="0" destOrd="0" presId="urn:microsoft.com/office/officeart/2005/8/layout/orgChart1"/>
    <dgm:cxn modelId="{CE8E8555-63CB-9246-9941-7F74B9E7ACAC}" type="presOf" srcId="{EC153FE4-7EEC-854F-9A6E-5FAE0D5F7911}" destId="{21B2D944-78D9-1047-BE1C-6401677016E0}" srcOrd="1" destOrd="0" presId="urn:microsoft.com/office/officeart/2005/8/layout/orgChart1"/>
    <dgm:cxn modelId="{4F15D655-F90D-374D-B01F-812A0B400DA4}" type="presOf" srcId="{944B009E-98C0-3240-AC71-23C63851D880}" destId="{6D21BCA6-2563-D847-92D0-E927C83A21E3}" srcOrd="0" destOrd="0" presId="urn:microsoft.com/office/officeart/2005/8/layout/orgChart1"/>
    <dgm:cxn modelId="{5FAEEE5A-8257-4141-8752-441CEC83C0C1}" srcId="{79239A06-B7E4-6943-85E2-F9758A3D5B81}" destId="{37ED011F-A2F7-1343-8519-E07C9A722DCC}" srcOrd="2" destOrd="0" parTransId="{007FCD02-B5A2-2144-A18E-87099B95E400}" sibTransId="{FBAC27F4-4182-9C46-8410-8DBA214448BB}"/>
    <dgm:cxn modelId="{EE93635D-50EF-F747-919F-5D18503B896E}" srcId="{6FF18A1B-0AAE-2E4E-A48F-BA5654970425}" destId="{504FFCEC-603E-8F4F-A0A8-E1007F77DA86}" srcOrd="1" destOrd="0" parTransId="{B9084A07-9FA9-BA43-BBA4-5DC8F45002FF}" sibTransId="{CEAB4C5B-B928-3748-8F9F-665C734FB3ED}"/>
    <dgm:cxn modelId="{3ECA3B5E-A592-844C-9F24-996EF4690331}" type="presOf" srcId="{C4ADE3C6-6FE2-904B-B9A2-840D725BDAB5}" destId="{3F98BB5F-481B-1242-847D-965C1ED4E0E9}" srcOrd="0" destOrd="0" presId="urn:microsoft.com/office/officeart/2005/8/layout/orgChart1"/>
    <dgm:cxn modelId="{72E8B65F-51AF-E34E-8415-782AC12365F1}" srcId="{20C6152D-FEA5-7D4F-98B6-4796028E8883}" destId="{CA51610C-AD4F-AC48-BDC6-CC8D00FD3F27}" srcOrd="3" destOrd="0" parTransId="{59A55D6B-0D3E-DF4E-943B-DE292ED1ECF8}" sibTransId="{B0673E6A-DF56-6149-975E-C92B597DC26C}"/>
    <dgm:cxn modelId="{BDF79D64-93EC-6D49-9CF4-47C588B83C3D}" srcId="{6FF18A1B-0AAE-2E4E-A48F-BA5654970425}" destId="{C4ADE3C6-6FE2-904B-B9A2-840D725BDAB5}" srcOrd="2" destOrd="0" parTransId="{F35FEAB8-28B5-624E-8247-4F48FCF90692}" sibTransId="{51155F73-D668-E14B-9DD3-293C78093A70}"/>
    <dgm:cxn modelId="{38650B66-33B5-674C-9E61-4C74893D1F2D}" type="presOf" srcId="{17A6B83F-943B-4A46-9DE2-2F60E99253C1}" destId="{C55DBE0E-3869-974A-A946-349EFED439A1}" srcOrd="0" destOrd="0" presId="urn:microsoft.com/office/officeart/2005/8/layout/orgChart1"/>
    <dgm:cxn modelId="{E360156C-65E4-E84A-9B1C-7E6F40E8FC62}" type="presOf" srcId="{1A0E5961-EA33-A643-99C7-83A9992CEAD8}" destId="{E236C305-8DE1-D247-9B64-4155B980A5C0}" srcOrd="1" destOrd="0" presId="urn:microsoft.com/office/officeart/2005/8/layout/orgChart1"/>
    <dgm:cxn modelId="{9BE4746D-3186-1547-9517-7BFA5E20CE2B}" type="presOf" srcId="{20C6152D-FEA5-7D4F-98B6-4796028E8883}" destId="{D9DF98D2-645A-7F44-9E60-7519BBBF7B29}" srcOrd="0" destOrd="0" presId="urn:microsoft.com/office/officeart/2005/8/layout/orgChart1"/>
    <dgm:cxn modelId="{8E4BF86E-7F2F-374E-91BF-6D47A0A16F81}" srcId="{2997BFFF-20DF-0443-962D-3DC24AB471EB}" destId="{36921427-26E7-8441-A501-D6326C607FB7}" srcOrd="3" destOrd="0" parTransId="{AC1E4639-AECC-D743-B41C-B14D5DC845A1}" sibTransId="{8DF5900B-9AE9-9A45-8FE3-2754ACCF0D64}"/>
    <dgm:cxn modelId="{F91DFA6E-A808-A34A-8A96-5CE3D18A7A89}" type="presOf" srcId="{F35FEAB8-28B5-624E-8247-4F48FCF90692}" destId="{6A61A465-DC7E-2641-934E-555676AF703A}" srcOrd="0" destOrd="0" presId="urn:microsoft.com/office/officeart/2005/8/layout/orgChart1"/>
    <dgm:cxn modelId="{F5A48172-5989-3644-A0E0-12BE6FFC17B9}" type="presOf" srcId="{36921427-26E7-8441-A501-D6326C607FB7}" destId="{A7DF76FA-5565-BF49-A98C-F2B4C29A37AD}" srcOrd="1" destOrd="0" presId="urn:microsoft.com/office/officeart/2005/8/layout/orgChart1"/>
    <dgm:cxn modelId="{96FCE273-29FD-D04A-A95F-4AA837F40A9F}" type="presOf" srcId="{0CB7288E-1816-3344-9E41-29A6C14B29D4}" destId="{E451EB0D-E2D3-4B4A-BA16-67B7DE6EBACE}" srcOrd="0" destOrd="0" presId="urn:microsoft.com/office/officeart/2005/8/layout/orgChart1"/>
    <dgm:cxn modelId="{42944E74-6716-7A4B-B58F-6EDF7997FDB0}" srcId="{F0E02E58-F36E-C84C-BBFB-63A264AF287D}" destId="{DD4AD7BB-5A76-8847-AFB5-8DB1A7929762}" srcOrd="0" destOrd="0" parTransId="{B084FD46-611D-A942-871C-B7D5E033E9EA}" sibTransId="{5618472A-154E-EA4C-AD26-692373B2A13B}"/>
    <dgm:cxn modelId="{CFD3A776-110A-3741-A6EA-F901B162BA99}" type="presOf" srcId="{31747EAC-5632-8245-92A6-FF6685A9ADE7}" destId="{0252EBDD-4773-094E-A6C0-AF5AC52D66C6}" srcOrd="1" destOrd="0" presId="urn:microsoft.com/office/officeart/2005/8/layout/orgChart1"/>
    <dgm:cxn modelId="{4E83E776-8130-5F4F-A59A-B64B82AEA3BF}" srcId="{20C6152D-FEA5-7D4F-98B6-4796028E8883}" destId="{6FF18A1B-0AAE-2E4E-A48F-BA5654970425}" srcOrd="4" destOrd="0" parTransId="{7B239151-2E70-EE4E-A315-53CED7B3BE42}" sibTransId="{B680AA5C-425C-7445-A97F-A9DBAEDCE3B5}"/>
    <dgm:cxn modelId="{51B1CC77-151B-174E-A0AB-D5142D21E747}" type="presOf" srcId="{109E254E-3D91-9D42-ADC0-BD304E832497}" destId="{89EF5E4B-6B9E-954B-BA12-DA8A5D69C0E1}" srcOrd="0" destOrd="0" presId="urn:microsoft.com/office/officeart/2005/8/layout/orgChart1"/>
    <dgm:cxn modelId="{A233B478-F7C3-BD42-8A9E-5BC4626BE11C}" type="presOf" srcId="{37ED011F-A2F7-1343-8519-E07C9A722DCC}" destId="{627C7AAE-A966-FD4E-A20A-367B0E878DA5}" srcOrd="1" destOrd="0" presId="urn:microsoft.com/office/officeart/2005/8/layout/orgChart1"/>
    <dgm:cxn modelId="{8E315980-007B-A944-B72F-F2546E66FDFC}" type="presOf" srcId="{6FF18A1B-0AAE-2E4E-A48F-BA5654970425}" destId="{E3FBB2A2-5A91-A144-9E3E-7C92A391FE24}" srcOrd="0" destOrd="0" presId="urn:microsoft.com/office/officeart/2005/8/layout/orgChart1"/>
    <dgm:cxn modelId="{DD4C3682-21F3-9F4E-B0D1-EBF988A18A0E}" srcId="{6FF18A1B-0AAE-2E4E-A48F-BA5654970425}" destId="{D544F050-AE10-444C-9A3E-CEF10819FB01}" srcOrd="4" destOrd="0" parTransId="{52F7E127-7F09-034B-A683-CD91E5010A8D}" sibTransId="{1DFC0648-7588-174B-B539-D58EC8797A90}"/>
    <dgm:cxn modelId="{86F84D83-0B38-3642-A356-07CC1937A4AE}" type="presOf" srcId="{504FFCEC-603E-8F4F-A0A8-E1007F77DA86}" destId="{8ADD26A7-CF5C-AF4F-8B63-A3EEAF88FDA0}" srcOrd="1" destOrd="0" presId="urn:microsoft.com/office/officeart/2005/8/layout/orgChart1"/>
    <dgm:cxn modelId="{D1EFB783-D616-5344-8350-DA323123A961}" type="presOf" srcId="{D008BD41-EB66-8647-9B73-C1EEA75E5AD8}" destId="{E2A57BB5-763C-9E48-9BFC-0EEC0E22305F}" srcOrd="0" destOrd="0" presId="urn:microsoft.com/office/officeart/2005/8/layout/orgChart1"/>
    <dgm:cxn modelId="{4C95F387-C9D0-4C4F-B8A1-D25A8AC2AEB4}" type="presOf" srcId="{DA1A17F9-D6BC-034D-8C86-612467F4FFFE}" destId="{ABAFB9D2-DDD5-644F-B9C3-618A65F8ECE4}" srcOrd="0" destOrd="0" presId="urn:microsoft.com/office/officeart/2005/8/layout/orgChart1"/>
    <dgm:cxn modelId="{0EDFE888-1E48-F245-8E80-D7EEC09B63DE}" type="presOf" srcId="{DD4AD7BB-5A76-8847-AFB5-8DB1A7929762}" destId="{F74634FB-9AFE-1349-98D0-22AF8E61FE62}" srcOrd="1" destOrd="0" presId="urn:microsoft.com/office/officeart/2005/8/layout/orgChart1"/>
    <dgm:cxn modelId="{4F00328C-8813-A04E-804E-5CC35BE8E3E5}" type="presOf" srcId="{1D763165-9EC5-1149-BBDA-8595B52876F4}" destId="{E2115105-645C-664B-8C3B-93D01E3920F7}" srcOrd="1" destOrd="0" presId="urn:microsoft.com/office/officeart/2005/8/layout/orgChart1"/>
    <dgm:cxn modelId="{D884268E-DA0B-0E40-980B-FA380ADB1D46}" srcId="{F0E02E58-F36E-C84C-BBFB-63A264AF287D}" destId="{8148EB19-CF58-534A-99D0-399E54C8CF7F}" srcOrd="1" destOrd="0" parTransId="{ECBD9292-18F1-9C4C-B0AA-2DC059C76092}" sibTransId="{8E876FE3-5ABA-6D45-AECC-3F836F097F65}"/>
    <dgm:cxn modelId="{2A055F8F-E52E-1A42-B555-6395BF143A82}" type="presOf" srcId="{69902197-E137-CA4A-85D7-CF590FB26349}" destId="{671534CD-1B48-5A43-8C55-2E228E3EC5EF}" srcOrd="0" destOrd="0" presId="urn:microsoft.com/office/officeart/2005/8/layout/orgChart1"/>
    <dgm:cxn modelId="{1898FB90-4A1A-A94A-8F61-35B2E448CD22}" srcId="{20C6152D-FEA5-7D4F-98B6-4796028E8883}" destId="{1D763165-9EC5-1149-BBDA-8595B52876F4}" srcOrd="1" destOrd="0" parTransId="{00A37E8A-AB8A-374C-ACBD-9476BF945E5C}" sibTransId="{3261A9CE-C1A1-FA42-B37D-D295583E8503}"/>
    <dgm:cxn modelId="{8A3B5C93-9697-4743-A067-027CD836C63E}" type="presOf" srcId="{C4ADE3C6-6FE2-904B-B9A2-840D725BDAB5}" destId="{6567DFD0-FC7D-C64C-BF69-33BDBB80437C}" srcOrd="1" destOrd="0" presId="urn:microsoft.com/office/officeart/2005/8/layout/orgChart1"/>
    <dgm:cxn modelId="{787CF498-D661-C64D-8756-6872D53AFC47}" type="presOf" srcId="{36921427-26E7-8441-A501-D6326C607FB7}" destId="{95423D7B-DF29-374A-A759-AF469AD5462A}" srcOrd="0" destOrd="0" presId="urn:microsoft.com/office/officeart/2005/8/layout/orgChart1"/>
    <dgm:cxn modelId="{0A0EA89A-D593-5644-94EE-08EC49A71F6B}" type="presOf" srcId="{E144A95B-2171-744F-977A-4DC51E228A89}" destId="{0FE86364-665C-CF43-A478-EE09CC01DDA0}" srcOrd="0" destOrd="0" presId="urn:microsoft.com/office/officeart/2005/8/layout/orgChart1"/>
    <dgm:cxn modelId="{8153A4A2-9333-604D-BC17-3894742668D9}" type="presOf" srcId="{D2778911-C86F-D14C-AD7D-E91EBDFDD556}" destId="{36495B85-4DAB-834B-A091-990D44594A00}" srcOrd="0" destOrd="0" presId="urn:microsoft.com/office/officeart/2005/8/layout/orgChart1"/>
    <dgm:cxn modelId="{A4C96FA6-0725-AD4A-83F9-3A4E1ECB37EA}" srcId="{79239A06-B7E4-6943-85E2-F9758A3D5B81}" destId="{0CB7288E-1816-3344-9E41-29A6C14B29D4}" srcOrd="3" destOrd="0" parTransId="{A98F36C5-DF3C-1041-91BC-9913A03A6952}" sibTransId="{E8014000-366A-904C-A4A9-39E287E9EE6E}"/>
    <dgm:cxn modelId="{3BD575A6-CA0B-B941-96ED-0D0D133D800C}" type="presOf" srcId="{79239A06-B7E4-6943-85E2-F9758A3D5B81}" destId="{D70C8CA0-4FB9-2E42-9638-DEF6B5203A91}" srcOrd="0" destOrd="0" presId="urn:microsoft.com/office/officeart/2005/8/layout/orgChart1"/>
    <dgm:cxn modelId="{C97E5EA7-AB10-ED4A-A746-50FEEA7095D1}" type="presOf" srcId="{B58C25C0-8CD7-C74B-AAB1-FC7D8E2E4866}" destId="{15D16218-1E79-614E-BF4A-5E3A0AD27D7E}" srcOrd="0" destOrd="0" presId="urn:microsoft.com/office/officeart/2005/8/layout/orgChart1"/>
    <dgm:cxn modelId="{4C5179A7-F1F1-2643-9529-FDDD80BD5280}" type="presOf" srcId="{783E915B-5B90-9B42-BB39-FD951A30B8D9}" destId="{B12785B2-0BCA-B249-8552-303069807F7A}" srcOrd="1" destOrd="0" presId="urn:microsoft.com/office/officeart/2005/8/layout/orgChart1"/>
    <dgm:cxn modelId="{9F96B8A8-F592-E84A-B20C-D1801BE89959}" srcId="{6FF18A1B-0AAE-2E4E-A48F-BA5654970425}" destId="{D2778911-C86F-D14C-AD7D-E91EBDFDD556}" srcOrd="0" destOrd="0" parTransId="{69902197-E137-CA4A-85D7-CF590FB26349}" sibTransId="{C3CEDB80-AED8-334A-9329-3E68413D5B97}"/>
    <dgm:cxn modelId="{903928AC-C926-014C-B1D3-742C0A9CEAE3}" type="presOf" srcId="{E2AE0857-4A32-4043-A4E7-670ADD9083D0}" destId="{DC16CF05-42A1-3743-9519-3D51B14F39E5}" srcOrd="0" destOrd="0" presId="urn:microsoft.com/office/officeart/2005/8/layout/orgChart1"/>
    <dgm:cxn modelId="{38338EAF-ECB8-D149-A791-B0B9E20BA765}" srcId="{6FF18A1B-0AAE-2E4E-A48F-BA5654970425}" destId="{F0E02E58-F36E-C84C-BBFB-63A264AF287D}" srcOrd="3" destOrd="0" parTransId="{D008BD41-EB66-8647-9B73-C1EEA75E5AD8}" sibTransId="{92DD81CD-AB69-3F42-A002-F5D2EB967F49}"/>
    <dgm:cxn modelId="{53D5E1B0-EF0D-4E4F-B9CE-264F95082F2D}" type="presOf" srcId="{ECBD9292-18F1-9C4C-B0AA-2DC059C76092}" destId="{83AA4F2C-6A6D-574C-A1FA-27F2828EC029}" srcOrd="0" destOrd="0" presId="urn:microsoft.com/office/officeart/2005/8/layout/orgChart1"/>
    <dgm:cxn modelId="{C895DDB9-08DF-E042-823D-FA13F14DF48F}" type="presOf" srcId="{A7C8F56B-968D-2149-8E4C-A674E7EEBB0F}" destId="{E1A5D5FA-1015-FB45-B4F2-68265FD8B18F}" srcOrd="0" destOrd="0" presId="urn:microsoft.com/office/officeart/2005/8/layout/orgChart1"/>
    <dgm:cxn modelId="{7590B5BC-C72B-A64C-8940-85D3211396CB}" type="presOf" srcId="{19BF5443-1C67-E04F-B119-967A7F1371DD}" destId="{CA1450B8-8D8A-1446-801A-ACBB97B5B54E}" srcOrd="0" destOrd="0" presId="urn:microsoft.com/office/officeart/2005/8/layout/orgChart1"/>
    <dgm:cxn modelId="{39D901BD-A9F2-DC46-9E9B-ED31BF2873B1}" srcId="{D544F050-AE10-444C-9A3E-CEF10819FB01}" destId="{DC9EFF53-B41F-844C-8954-96558D426BE1}" srcOrd="1" destOrd="0" parTransId="{B322E897-4CEE-6E41-B61C-93105A6F1AED}" sibTransId="{5AD7923F-36EF-4C41-A455-6F7955A684E1}"/>
    <dgm:cxn modelId="{F93428BF-282C-1C44-B3E6-DC17DC4AE4B6}" type="presOf" srcId="{8148EB19-CF58-534A-99D0-399E54C8CF7F}" destId="{71EA2F34-C5A6-C54A-9497-0327662A01A2}" srcOrd="1" destOrd="0" presId="urn:microsoft.com/office/officeart/2005/8/layout/orgChart1"/>
    <dgm:cxn modelId="{886465BF-3D96-E146-B238-2E4AC1E5B7A4}" srcId="{F31E96AA-81FD-F74E-A931-21A813274738}" destId="{85FFD812-9245-5A46-B12E-4E65D47E85CF}" srcOrd="0" destOrd="0" parTransId="{3A51D5B0-7C91-4645-835C-F2B395315C07}" sibTransId="{2BBCEA1F-EA42-C447-8619-ACA63F83F9A9}"/>
    <dgm:cxn modelId="{3ED0D1C1-1436-BA43-AB81-11E57C16D172}" type="presOf" srcId="{F31E96AA-81FD-F74E-A931-21A813274738}" destId="{DFCF7203-4B63-B049-9C14-D72949325D31}" srcOrd="0" destOrd="0" presId="urn:microsoft.com/office/officeart/2005/8/layout/orgChart1"/>
    <dgm:cxn modelId="{3A3A1DC2-80D5-F946-AD3C-E7E8887E7300}" type="presOf" srcId="{85FFD812-9245-5A46-B12E-4E65D47E85CF}" destId="{E228DD33-6FD8-AC49-8766-14D594DC6E92}" srcOrd="1" destOrd="0" presId="urn:microsoft.com/office/officeart/2005/8/layout/orgChart1"/>
    <dgm:cxn modelId="{0C3522C3-2CB8-864F-BC9D-75519616007C}" type="presOf" srcId="{31747EAC-5632-8245-92A6-FF6685A9ADE7}" destId="{240E0CED-75D6-1F49-8445-5D4E0375CDCB}" srcOrd="0" destOrd="0" presId="urn:microsoft.com/office/officeart/2005/8/layout/orgChart1"/>
    <dgm:cxn modelId="{38BEE6C3-DF37-8A46-9038-E166F8332354}" srcId="{D544F050-AE10-444C-9A3E-CEF10819FB01}" destId="{DA1A17F9-D6BC-034D-8C86-612467F4FFFE}" srcOrd="0" destOrd="0" parTransId="{2D8BEAFC-6AA8-3544-8E4D-53073E920549}" sibTransId="{69E565C1-BAFD-624C-AF93-3A80B08E43D0}"/>
    <dgm:cxn modelId="{35A2C6C4-2782-094E-94C8-7084F83BCD64}" type="presOf" srcId="{00A37E8A-AB8A-374C-ACBD-9476BF945E5C}" destId="{B9EC9ACB-5F2D-844A-AB2F-5E929279DF92}" srcOrd="0" destOrd="0" presId="urn:microsoft.com/office/officeart/2005/8/layout/orgChart1"/>
    <dgm:cxn modelId="{106442C7-60C2-D147-A4ED-641205F25D8E}" srcId="{20C6152D-FEA5-7D4F-98B6-4796028E8883}" destId="{EC153FE4-7EEC-854F-9A6E-5FAE0D5F7911}" srcOrd="0" destOrd="0" parTransId="{19BF5443-1C67-E04F-B119-967A7F1371DD}" sibTransId="{E3AC2A41-7C42-6446-8FFF-DB05E8F4E7F9}"/>
    <dgm:cxn modelId="{C799EAC8-D515-9143-ABE0-3A73B454D5EB}" type="presOf" srcId="{52F7E127-7F09-034B-A683-CD91E5010A8D}" destId="{39FC92BE-D249-C146-B3A5-DB6206ED3B47}" srcOrd="0" destOrd="0" presId="urn:microsoft.com/office/officeart/2005/8/layout/orgChart1"/>
    <dgm:cxn modelId="{C8F56DCA-0FE1-A24A-A7BA-09576446EA84}" type="presOf" srcId="{4990AF14-1253-BA46-8255-22D3CA6351EE}" destId="{34EA1AC6-DB2C-6549-9839-9C57FCDA2D9B}" srcOrd="0" destOrd="0" presId="urn:microsoft.com/office/officeart/2005/8/layout/orgChart1"/>
    <dgm:cxn modelId="{8DF9E1CC-D91D-9341-8EF4-50926A6DB6E7}" type="presOf" srcId="{2997BFFF-20DF-0443-962D-3DC24AB471EB}" destId="{C7505E33-CF56-FD4F-8A5E-EEFFED8549A6}" srcOrd="0" destOrd="0" presId="urn:microsoft.com/office/officeart/2005/8/layout/orgChart1"/>
    <dgm:cxn modelId="{2D9097CD-EF0A-F840-9148-8589D73BB00B}" type="presOf" srcId="{DD4AD7BB-5A76-8847-AFB5-8DB1A7929762}" destId="{1B426BA7-15B6-9545-AB55-D46E3D7785AB}" srcOrd="0" destOrd="0" presId="urn:microsoft.com/office/officeart/2005/8/layout/orgChart1"/>
    <dgm:cxn modelId="{EDC28DD0-1158-7343-9C83-943BC7A60BDB}" type="presOf" srcId="{CA51610C-AD4F-AC48-BDC6-CC8D00FD3F27}" destId="{745929DD-59D3-364F-B00B-25A92625C468}" srcOrd="0" destOrd="0" presId="urn:microsoft.com/office/officeart/2005/8/layout/orgChart1"/>
    <dgm:cxn modelId="{8C369FD0-D53B-C94B-BC9E-831861512DD1}" type="presOf" srcId="{20DA5A5A-D9CC-824A-A284-10B16B35B53C}" destId="{27F5BA57-8D94-A940-8090-E2B2D9FE72B0}" srcOrd="1" destOrd="0" presId="urn:microsoft.com/office/officeart/2005/8/layout/orgChart1"/>
    <dgm:cxn modelId="{D5FEFCD1-5494-0A49-86DE-831466872FF8}" type="presOf" srcId="{783E915B-5B90-9B42-BB39-FD951A30B8D9}" destId="{32A090E0-F02C-5D42-91B6-5287417B3F06}" srcOrd="0" destOrd="0" presId="urn:microsoft.com/office/officeart/2005/8/layout/orgChart1"/>
    <dgm:cxn modelId="{2994B4D4-D4AB-024F-943E-79D8F1B1F837}" type="presOf" srcId="{D2778911-C86F-D14C-AD7D-E91EBDFDD556}" destId="{F40BC86E-8757-1B4B-B5FE-A4D7033D682A}" srcOrd="1" destOrd="0" presId="urn:microsoft.com/office/officeart/2005/8/layout/orgChart1"/>
    <dgm:cxn modelId="{CA88D5D4-C21B-5F4B-96FD-4EC7825C7700}" srcId="{2997BFFF-20DF-0443-962D-3DC24AB471EB}" destId="{EFA34319-43A0-DE47-B891-738F38FD110C}" srcOrd="2" destOrd="0" parTransId="{608E5B66-E631-1643-8AAC-7C2529F02DCB}" sibTransId="{45F9360C-D35D-F84F-8BD5-332B17DD0304}"/>
    <dgm:cxn modelId="{3C25CDD7-8510-DE43-A245-2C75A65392B8}" type="presOf" srcId="{EC153FE4-7EEC-854F-9A6E-5FAE0D5F7911}" destId="{AD7E8316-E44D-6B4B-8C98-0283996D2AC4}" srcOrd="0" destOrd="0" presId="urn:microsoft.com/office/officeart/2005/8/layout/orgChart1"/>
    <dgm:cxn modelId="{C3761ED8-FA8B-1746-9036-70865FFA5F7B}" type="presOf" srcId="{3A51D5B0-7C91-4645-835C-F2B395315C07}" destId="{30C5100D-8D7A-384A-B088-1A4E99BCD0FF}" srcOrd="0" destOrd="0" presId="urn:microsoft.com/office/officeart/2005/8/layout/orgChart1"/>
    <dgm:cxn modelId="{A5539BDB-1185-554B-8637-3ACDD3AFB5C1}" type="presOf" srcId="{59A55D6B-0D3E-DF4E-943B-DE292ED1ECF8}" destId="{A9689BBE-889F-B24A-A2E5-D56292190919}" srcOrd="0" destOrd="0" presId="urn:microsoft.com/office/officeart/2005/8/layout/orgChart1"/>
    <dgm:cxn modelId="{F6C045E5-0666-AF44-B653-859B306AE357}" srcId="{79239A06-B7E4-6943-85E2-F9758A3D5B81}" destId="{E6B121FD-02EB-DB49-9EE4-A8F4A8A3818F}" srcOrd="0" destOrd="0" parTransId="{ABAACFCE-13E1-FB4C-9EB0-3909880EEDE7}" sibTransId="{18B102A0-D807-D848-8E94-72739A1902F6}"/>
    <dgm:cxn modelId="{9BA9EBE5-27DD-7245-A8FF-767E07F5CA68}" type="presOf" srcId="{EFA34319-43A0-DE47-B891-738F38FD110C}" destId="{44355547-5A17-3E40-8505-ACF59628E6A3}" srcOrd="0" destOrd="0" presId="urn:microsoft.com/office/officeart/2005/8/layout/orgChart1"/>
    <dgm:cxn modelId="{2B591CE7-42CB-344E-AF88-B728F74EB454}" type="presOf" srcId="{AC1E4639-AECC-D743-B41C-B14D5DC845A1}" destId="{A9A9EC3B-28AC-5642-A0A2-B4F5D0D3430E}" srcOrd="0" destOrd="0" presId="urn:microsoft.com/office/officeart/2005/8/layout/orgChart1"/>
    <dgm:cxn modelId="{A1DD1BEA-016F-BF4B-90D0-AF52EBCA816B}" type="presOf" srcId="{0CB7288E-1816-3344-9E41-29A6C14B29D4}" destId="{4494A42A-7A40-4C4E-A238-45B1DC573DAD}" srcOrd="1" destOrd="0" presId="urn:microsoft.com/office/officeart/2005/8/layout/orgChart1"/>
    <dgm:cxn modelId="{343C2EEA-A74A-6D47-AA3F-0B3D5764B1F1}" srcId="{E6B121FD-02EB-DB49-9EE4-A8F4A8A3818F}" destId="{20C6152D-FEA5-7D4F-98B6-4796028E8883}" srcOrd="0" destOrd="0" parTransId="{17A6B83F-943B-4A46-9DE2-2F60E99253C1}" sibTransId="{0C9A24E9-61B9-2E4C-83E7-5192A2758EAD}"/>
    <dgm:cxn modelId="{4F740DED-3617-E744-A40A-D87767EBC34B}" type="presOf" srcId="{8148EB19-CF58-534A-99D0-399E54C8CF7F}" destId="{8415504E-B586-D34B-BA7D-B614DFC54178}" srcOrd="0" destOrd="0" presId="urn:microsoft.com/office/officeart/2005/8/layout/orgChart1"/>
    <dgm:cxn modelId="{CEDDDAED-1992-2344-9707-3D82C17EC22A}" type="presOf" srcId="{D544F050-AE10-444C-9A3E-CEF10819FB01}" destId="{BDEEB169-55EF-2B42-A1BF-CDF8D1BE331E}" srcOrd="0" destOrd="0" presId="urn:microsoft.com/office/officeart/2005/8/layout/orgChart1"/>
    <dgm:cxn modelId="{24B656EE-8719-CF4E-9898-618A85BD6E84}" type="presOf" srcId="{EFA34319-43A0-DE47-B891-738F38FD110C}" destId="{BF55C4BD-AC1B-EB4D-8567-78AC4E80A5FD}" srcOrd="1" destOrd="0" presId="urn:microsoft.com/office/officeart/2005/8/layout/orgChart1"/>
    <dgm:cxn modelId="{7CEF56F1-69F4-B74A-A7FA-C7FA3389D8AD}" srcId="{20DA5A5A-D9CC-824A-A284-10B16B35B53C}" destId="{3AF03583-27C4-9047-BB04-1C6ED9DE3CA6}" srcOrd="2" destOrd="0" parTransId="{4990AF14-1253-BA46-8255-22D3CA6351EE}" sibTransId="{AB03E151-4588-1340-BE81-E708BF52703A}"/>
    <dgm:cxn modelId="{CDE7AFF6-21A4-424D-B2CD-BF491E93675A}" type="presOf" srcId="{504FFCEC-603E-8F4F-A0A8-E1007F77DA86}" destId="{8037A77E-E8FF-EA44-A95B-73CFE34EFB70}" srcOrd="0" destOrd="0" presId="urn:microsoft.com/office/officeart/2005/8/layout/orgChart1"/>
    <dgm:cxn modelId="{B826D2F7-0108-1E4C-9BC5-84DBC3A2AFD3}" type="presOf" srcId="{DC9EFF53-B41F-844C-8954-96558D426BE1}" destId="{9FCD3DBB-F546-B445-A6B9-2F652F06D25F}" srcOrd="0" destOrd="0" presId="urn:microsoft.com/office/officeart/2005/8/layout/orgChart1"/>
    <dgm:cxn modelId="{C541E5F8-7996-A845-B63B-485864A46987}" type="presOf" srcId="{6FF18A1B-0AAE-2E4E-A48F-BA5654970425}" destId="{D81CDD35-B974-9545-921D-65929DEE9C70}" srcOrd="1" destOrd="0" presId="urn:microsoft.com/office/officeart/2005/8/layout/orgChart1"/>
    <dgm:cxn modelId="{FBCAF169-0AF3-064B-9691-36C4183C893A}" type="presParOf" srcId="{D70C8CA0-4FB9-2E42-9638-DEF6B5203A91}" destId="{A5A37B35-FAA2-0040-8179-84E4CB31E8A7}" srcOrd="0" destOrd="0" presId="urn:microsoft.com/office/officeart/2005/8/layout/orgChart1"/>
    <dgm:cxn modelId="{71B0CCF2-167E-9748-A36B-5A94873CDFC9}" type="presParOf" srcId="{A5A37B35-FAA2-0040-8179-84E4CB31E8A7}" destId="{A43B3057-F904-E544-A3CC-A1B61FA3A58A}" srcOrd="0" destOrd="0" presId="urn:microsoft.com/office/officeart/2005/8/layout/orgChart1"/>
    <dgm:cxn modelId="{2ED469E0-9802-1846-9A28-84856ED4C556}" type="presParOf" srcId="{A43B3057-F904-E544-A3CC-A1B61FA3A58A}" destId="{649FDECB-B028-6045-8319-5B1C9D0A8689}" srcOrd="0" destOrd="0" presId="urn:microsoft.com/office/officeart/2005/8/layout/orgChart1"/>
    <dgm:cxn modelId="{83A19DBE-43C0-D14B-B458-04B4EA4B880E}" type="presParOf" srcId="{A43B3057-F904-E544-A3CC-A1B61FA3A58A}" destId="{657CF2D8-9130-1242-90EE-F40759157C3F}" srcOrd="1" destOrd="0" presId="urn:microsoft.com/office/officeart/2005/8/layout/orgChart1"/>
    <dgm:cxn modelId="{66112568-5325-A14B-A5C2-B2062E249C02}" type="presParOf" srcId="{A5A37B35-FAA2-0040-8179-84E4CB31E8A7}" destId="{C851DDA0-84A6-404F-A0D7-67922F595B0E}" srcOrd="1" destOrd="0" presId="urn:microsoft.com/office/officeart/2005/8/layout/orgChart1"/>
    <dgm:cxn modelId="{97311E96-0FEA-764D-9C4A-9E0B17F05B2E}" type="presParOf" srcId="{C851DDA0-84A6-404F-A0D7-67922F595B0E}" destId="{C55DBE0E-3869-974A-A946-349EFED439A1}" srcOrd="0" destOrd="0" presId="urn:microsoft.com/office/officeart/2005/8/layout/orgChart1"/>
    <dgm:cxn modelId="{ED021EDB-7B66-314D-A9F3-610910893F32}" type="presParOf" srcId="{C851DDA0-84A6-404F-A0D7-67922F595B0E}" destId="{9324D651-8E8E-7946-AD68-97DEE29C77DB}" srcOrd="1" destOrd="0" presId="urn:microsoft.com/office/officeart/2005/8/layout/orgChart1"/>
    <dgm:cxn modelId="{8B5527A8-7DD8-764B-8630-6E3C67BD85A4}" type="presParOf" srcId="{9324D651-8E8E-7946-AD68-97DEE29C77DB}" destId="{A13094DA-6E52-CC42-958A-C1CB5C2723EB}" srcOrd="0" destOrd="0" presId="urn:microsoft.com/office/officeart/2005/8/layout/orgChart1"/>
    <dgm:cxn modelId="{9FFCD2D6-1321-254A-B923-D8D625F7E46A}" type="presParOf" srcId="{A13094DA-6E52-CC42-958A-C1CB5C2723EB}" destId="{D9DF98D2-645A-7F44-9E60-7519BBBF7B29}" srcOrd="0" destOrd="0" presId="urn:microsoft.com/office/officeart/2005/8/layout/orgChart1"/>
    <dgm:cxn modelId="{51EAE1BD-A78B-274F-B3A3-6CAAA3DD5FDA}" type="presParOf" srcId="{A13094DA-6E52-CC42-958A-C1CB5C2723EB}" destId="{4AAE7E8A-63C2-1C43-B54F-EF38527C028D}" srcOrd="1" destOrd="0" presId="urn:microsoft.com/office/officeart/2005/8/layout/orgChart1"/>
    <dgm:cxn modelId="{0E516D04-A7EC-5C40-8539-B35BBA214C4D}" type="presParOf" srcId="{9324D651-8E8E-7946-AD68-97DEE29C77DB}" destId="{9D50F202-D124-6E43-86B4-3B8F95178410}" srcOrd="1" destOrd="0" presId="urn:microsoft.com/office/officeart/2005/8/layout/orgChart1"/>
    <dgm:cxn modelId="{A8B7FEE5-AB2B-6847-8DEF-1122002B1FFF}" type="presParOf" srcId="{9D50F202-D124-6E43-86B4-3B8F95178410}" destId="{0FE86364-665C-CF43-A478-EE09CC01DDA0}" srcOrd="0" destOrd="0" presId="urn:microsoft.com/office/officeart/2005/8/layout/orgChart1"/>
    <dgm:cxn modelId="{B7E11DD9-5787-6B4E-AB64-943AD9E41AAA}" type="presParOf" srcId="{9D50F202-D124-6E43-86B4-3B8F95178410}" destId="{40EC9699-6ED7-C34E-A0B0-60CDE0AE6842}" srcOrd="1" destOrd="0" presId="urn:microsoft.com/office/officeart/2005/8/layout/orgChart1"/>
    <dgm:cxn modelId="{514434B8-8994-3640-B269-D62184443480}" type="presParOf" srcId="{40EC9699-6ED7-C34E-A0B0-60CDE0AE6842}" destId="{22F41F6D-1415-4E43-A2ED-F5CF5CAFA7A3}" srcOrd="0" destOrd="0" presId="urn:microsoft.com/office/officeart/2005/8/layout/orgChart1"/>
    <dgm:cxn modelId="{8E59AA35-ED8F-3740-B4F3-8EE506765A3D}" type="presParOf" srcId="{22F41F6D-1415-4E43-A2ED-F5CF5CAFA7A3}" destId="{C7505E33-CF56-FD4F-8A5E-EEFFED8549A6}" srcOrd="0" destOrd="0" presId="urn:microsoft.com/office/officeart/2005/8/layout/orgChart1"/>
    <dgm:cxn modelId="{92BEB306-A82D-6F4E-BF0E-181CB9C4174D}" type="presParOf" srcId="{22F41F6D-1415-4E43-A2ED-F5CF5CAFA7A3}" destId="{7C891E05-F2C2-5947-8D2E-0EF8D0840297}" srcOrd="1" destOrd="0" presId="urn:microsoft.com/office/officeart/2005/8/layout/orgChart1"/>
    <dgm:cxn modelId="{33ED7F4E-78B6-8945-B4A7-24E2AB248EF3}" type="presParOf" srcId="{40EC9699-6ED7-C34E-A0B0-60CDE0AE6842}" destId="{397208A0-A755-F74B-A091-2D9D1EAD5F90}" srcOrd="1" destOrd="0" presId="urn:microsoft.com/office/officeart/2005/8/layout/orgChart1"/>
    <dgm:cxn modelId="{AF568EA9-320B-0447-B098-F40A2A5757B2}" type="presParOf" srcId="{397208A0-A755-F74B-A091-2D9D1EAD5F90}" destId="{CB908588-5224-2446-B30C-6F1BBB7EEB78}" srcOrd="0" destOrd="0" presId="urn:microsoft.com/office/officeart/2005/8/layout/orgChart1"/>
    <dgm:cxn modelId="{F02F044E-6465-5F41-8661-1B730BEB8048}" type="presParOf" srcId="{397208A0-A755-F74B-A091-2D9D1EAD5F90}" destId="{F9E124D6-82BC-6749-A85E-4339615C5898}" srcOrd="1" destOrd="0" presId="urn:microsoft.com/office/officeart/2005/8/layout/orgChart1"/>
    <dgm:cxn modelId="{36F65851-4C19-D044-A7ED-C17990F3563F}" type="presParOf" srcId="{F9E124D6-82BC-6749-A85E-4339615C5898}" destId="{9B7CBC28-1AE8-3F4B-A97E-24088721B00D}" srcOrd="0" destOrd="0" presId="urn:microsoft.com/office/officeart/2005/8/layout/orgChart1"/>
    <dgm:cxn modelId="{3B05962F-2337-A045-A52B-DA9096781F52}" type="presParOf" srcId="{9B7CBC28-1AE8-3F4B-A97E-24088721B00D}" destId="{240FD651-392D-B446-86F8-82F1494980B6}" srcOrd="0" destOrd="0" presId="urn:microsoft.com/office/officeart/2005/8/layout/orgChart1"/>
    <dgm:cxn modelId="{20329EC7-FB08-8640-A72E-C933A88F57DE}" type="presParOf" srcId="{9B7CBC28-1AE8-3F4B-A97E-24088721B00D}" destId="{27F5BA57-8D94-A940-8090-E2B2D9FE72B0}" srcOrd="1" destOrd="0" presId="urn:microsoft.com/office/officeart/2005/8/layout/orgChart1"/>
    <dgm:cxn modelId="{30A8980D-E0C9-8C47-AB2E-8D283EB91F4B}" type="presParOf" srcId="{F9E124D6-82BC-6749-A85E-4339615C5898}" destId="{A8708F10-E47C-E24E-AC66-1AAA30BC3407}" srcOrd="1" destOrd="0" presId="urn:microsoft.com/office/officeart/2005/8/layout/orgChart1"/>
    <dgm:cxn modelId="{77F9B26E-C00D-E64D-90E8-42BD734B4935}" type="presParOf" srcId="{A8708F10-E47C-E24E-AC66-1AAA30BC3407}" destId="{DC16CF05-42A1-3743-9519-3D51B14F39E5}" srcOrd="0" destOrd="0" presId="urn:microsoft.com/office/officeart/2005/8/layout/orgChart1"/>
    <dgm:cxn modelId="{EB9CEC48-9D40-914C-B3DF-27AF150AC00D}" type="presParOf" srcId="{A8708F10-E47C-E24E-AC66-1AAA30BC3407}" destId="{B389B93B-E97F-0445-A6F3-C50E2BFDEFEE}" srcOrd="1" destOrd="0" presId="urn:microsoft.com/office/officeart/2005/8/layout/orgChart1"/>
    <dgm:cxn modelId="{09CFC429-F24D-F144-9E4E-AED312DA3622}" type="presParOf" srcId="{B389B93B-E97F-0445-A6F3-C50E2BFDEFEE}" destId="{D1A4EBA3-45CB-FD46-9FC2-981E71689CAC}" srcOrd="0" destOrd="0" presId="urn:microsoft.com/office/officeart/2005/8/layout/orgChart1"/>
    <dgm:cxn modelId="{EFCC731E-1383-E44C-AA8B-2EA68E58B34C}" type="presParOf" srcId="{D1A4EBA3-45CB-FD46-9FC2-981E71689CAC}" destId="{32A090E0-F02C-5D42-91B6-5287417B3F06}" srcOrd="0" destOrd="0" presId="urn:microsoft.com/office/officeart/2005/8/layout/orgChart1"/>
    <dgm:cxn modelId="{A72B82AA-0E9A-B147-8E5F-FCD3CBCCCA5B}" type="presParOf" srcId="{D1A4EBA3-45CB-FD46-9FC2-981E71689CAC}" destId="{B12785B2-0BCA-B249-8552-303069807F7A}" srcOrd="1" destOrd="0" presId="urn:microsoft.com/office/officeart/2005/8/layout/orgChart1"/>
    <dgm:cxn modelId="{E53A774A-46C2-0F44-AA69-D261DE7BE220}" type="presParOf" srcId="{B389B93B-E97F-0445-A6F3-C50E2BFDEFEE}" destId="{A39BD209-D63A-2149-8F9A-7491DD363156}" srcOrd="1" destOrd="0" presId="urn:microsoft.com/office/officeart/2005/8/layout/orgChart1"/>
    <dgm:cxn modelId="{C678D824-D7C0-6949-9297-150D833BEA32}" type="presParOf" srcId="{B389B93B-E97F-0445-A6F3-C50E2BFDEFEE}" destId="{757F3EE3-63E6-9648-B781-2C3EBA8E0D37}" srcOrd="2" destOrd="0" presId="urn:microsoft.com/office/officeart/2005/8/layout/orgChart1"/>
    <dgm:cxn modelId="{12A63413-7FF9-5743-868F-40E53D82B972}" type="presParOf" srcId="{A8708F10-E47C-E24E-AC66-1AAA30BC3407}" destId="{E1A5D5FA-1015-FB45-B4F2-68265FD8B18F}" srcOrd="2" destOrd="0" presId="urn:microsoft.com/office/officeart/2005/8/layout/orgChart1"/>
    <dgm:cxn modelId="{3151A210-91FD-1548-ACDA-1A0DC9E2EB5F}" type="presParOf" srcId="{A8708F10-E47C-E24E-AC66-1AAA30BC3407}" destId="{5A26DDE2-2C19-4D49-9FD9-5EBC34E33C0C}" srcOrd="3" destOrd="0" presId="urn:microsoft.com/office/officeart/2005/8/layout/orgChart1"/>
    <dgm:cxn modelId="{FD7DBE88-85F9-DA47-920E-C1F69842F660}" type="presParOf" srcId="{5A26DDE2-2C19-4D49-9FD9-5EBC34E33C0C}" destId="{8DE621D7-7ED1-474C-B877-BA3C63B92F57}" srcOrd="0" destOrd="0" presId="urn:microsoft.com/office/officeart/2005/8/layout/orgChart1"/>
    <dgm:cxn modelId="{C34D20B7-B381-C441-887B-C1E0FE82E92C}" type="presParOf" srcId="{8DE621D7-7ED1-474C-B877-BA3C63B92F57}" destId="{240E0CED-75D6-1F49-8445-5D4E0375CDCB}" srcOrd="0" destOrd="0" presId="urn:microsoft.com/office/officeart/2005/8/layout/orgChart1"/>
    <dgm:cxn modelId="{62F33E99-03C4-394C-8AE9-52EC71A93F8A}" type="presParOf" srcId="{8DE621D7-7ED1-474C-B877-BA3C63B92F57}" destId="{0252EBDD-4773-094E-A6C0-AF5AC52D66C6}" srcOrd="1" destOrd="0" presId="urn:microsoft.com/office/officeart/2005/8/layout/orgChart1"/>
    <dgm:cxn modelId="{9A505BEE-8FFF-074D-86FA-F0E042E59A45}" type="presParOf" srcId="{5A26DDE2-2C19-4D49-9FD9-5EBC34E33C0C}" destId="{B550C458-8352-D14E-93DB-5FC86377C93D}" srcOrd="1" destOrd="0" presId="urn:microsoft.com/office/officeart/2005/8/layout/orgChart1"/>
    <dgm:cxn modelId="{C1EE076A-F851-1042-9EE4-5FE50F790624}" type="presParOf" srcId="{5A26DDE2-2C19-4D49-9FD9-5EBC34E33C0C}" destId="{FA9A1592-00EE-E34B-83F6-F6B3FD844B46}" srcOrd="2" destOrd="0" presId="urn:microsoft.com/office/officeart/2005/8/layout/orgChart1"/>
    <dgm:cxn modelId="{D6DB5D44-FB6C-B74E-B51C-E29B37DC1EDC}" type="presParOf" srcId="{A8708F10-E47C-E24E-AC66-1AAA30BC3407}" destId="{34EA1AC6-DB2C-6549-9839-9C57FCDA2D9B}" srcOrd="4" destOrd="0" presId="urn:microsoft.com/office/officeart/2005/8/layout/orgChart1"/>
    <dgm:cxn modelId="{3F17522B-3172-3A4A-A690-200081F28239}" type="presParOf" srcId="{A8708F10-E47C-E24E-AC66-1AAA30BC3407}" destId="{E9C21F60-B184-DF4D-B956-363433FF326E}" srcOrd="5" destOrd="0" presId="urn:microsoft.com/office/officeart/2005/8/layout/orgChart1"/>
    <dgm:cxn modelId="{6C45B379-9D49-BE4D-A649-B456364E981D}" type="presParOf" srcId="{E9C21F60-B184-DF4D-B956-363433FF326E}" destId="{00FD50E4-A29A-9040-8616-78C7C774E85B}" srcOrd="0" destOrd="0" presId="urn:microsoft.com/office/officeart/2005/8/layout/orgChart1"/>
    <dgm:cxn modelId="{F55AA9EB-190C-464D-A9C5-AF6ECA5EB259}" type="presParOf" srcId="{00FD50E4-A29A-9040-8616-78C7C774E85B}" destId="{CA5123AD-48D8-7D4A-BC6D-AD3CDDF09B8E}" srcOrd="0" destOrd="0" presId="urn:microsoft.com/office/officeart/2005/8/layout/orgChart1"/>
    <dgm:cxn modelId="{DAFCE60C-26C5-704C-AD49-9A9E331D2A9F}" type="presParOf" srcId="{00FD50E4-A29A-9040-8616-78C7C774E85B}" destId="{CC328842-A9B1-C541-B456-3E7772D888B3}" srcOrd="1" destOrd="0" presId="urn:microsoft.com/office/officeart/2005/8/layout/orgChart1"/>
    <dgm:cxn modelId="{011D9888-DA90-6141-A958-AD2181F032E1}" type="presParOf" srcId="{E9C21F60-B184-DF4D-B956-363433FF326E}" destId="{C5C75F55-C201-084C-B8FD-0B6628240817}" srcOrd="1" destOrd="0" presId="urn:microsoft.com/office/officeart/2005/8/layout/orgChart1"/>
    <dgm:cxn modelId="{D48C224A-249D-A040-8F43-B0B796121EFE}" type="presParOf" srcId="{E9C21F60-B184-DF4D-B956-363433FF326E}" destId="{41D34B02-5682-6544-A091-B0649DB61F62}" srcOrd="2" destOrd="0" presId="urn:microsoft.com/office/officeart/2005/8/layout/orgChart1"/>
    <dgm:cxn modelId="{F282B152-B659-234D-B542-F910FBD02F56}" type="presParOf" srcId="{A8708F10-E47C-E24E-AC66-1AAA30BC3407}" destId="{89EF5E4B-6B9E-954B-BA12-DA8A5D69C0E1}" srcOrd="6" destOrd="0" presId="urn:microsoft.com/office/officeart/2005/8/layout/orgChart1"/>
    <dgm:cxn modelId="{0E6B9B4A-71A4-0B46-82D8-B09DC319CD3E}" type="presParOf" srcId="{A8708F10-E47C-E24E-AC66-1AAA30BC3407}" destId="{5C8FF026-5B57-6A4A-994E-AC98737131F2}" srcOrd="7" destOrd="0" presId="urn:microsoft.com/office/officeart/2005/8/layout/orgChart1"/>
    <dgm:cxn modelId="{AB5A9429-8D98-E346-8356-99B04A24D78C}" type="presParOf" srcId="{5C8FF026-5B57-6A4A-994E-AC98737131F2}" destId="{6F292865-CDF5-E94F-A61F-B341861B9834}" srcOrd="0" destOrd="0" presId="urn:microsoft.com/office/officeart/2005/8/layout/orgChart1"/>
    <dgm:cxn modelId="{8CF57048-3D07-7744-A862-F8464D100867}" type="presParOf" srcId="{6F292865-CDF5-E94F-A61F-B341861B9834}" destId="{A6E7AD7B-644F-F84C-8CC5-C46BD32CF4CA}" srcOrd="0" destOrd="0" presId="urn:microsoft.com/office/officeart/2005/8/layout/orgChart1"/>
    <dgm:cxn modelId="{A6734140-A46B-9E4D-977C-1120052B14B5}" type="presParOf" srcId="{6F292865-CDF5-E94F-A61F-B341861B9834}" destId="{E236C305-8DE1-D247-9B64-4155B980A5C0}" srcOrd="1" destOrd="0" presId="urn:microsoft.com/office/officeart/2005/8/layout/orgChart1"/>
    <dgm:cxn modelId="{7B964F32-FA13-404F-A13A-5AA1C0E1935F}" type="presParOf" srcId="{5C8FF026-5B57-6A4A-994E-AC98737131F2}" destId="{75E024E5-207D-FC4E-BC38-E3DF805734A9}" srcOrd="1" destOrd="0" presId="urn:microsoft.com/office/officeart/2005/8/layout/orgChart1"/>
    <dgm:cxn modelId="{94B77644-13FC-1649-BC44-005FCD77B68E}" type="presParOf" srcId="{5C8FF026-5B57-6A4A-994E-AC98737131F2}" destId="{8E5D5FD7-044E-3544-ADC6-55E06C6016CB}" srcOrd="2" destOrd="0" presId="urn:microsoft.com/office/officeart/2005/8/layout/orgChart1"/>
    <dgm:cxn modelId="{D7A8476F-34B6-1941-B8C5-0FDB319F8DB0}" type="presParOf" srcId="{F9E124D6-82BC-6749-A85E-4339615C5898}" destId="{71979F09-5565-D948-98AD-715590BC4594}" srcOrd="2" destOrd="0" presId="urn:microsoft.com/office/officeart/2005/8/layout/orgChart1"/>
    <dgm:cxn modelId="{C4F09377-BD54-F940-B29A-47A0ED345208}" type="presParOf" srcId="{397208A0-A755-F74B-A091-2D9D1EAD5F90}" destId="{6D21BCA6-2563-D847-92D0-E927C83A21E3}" srcOrd="2" destOrd="0" presId="urn:microsoft.com/office/officeart/2005/8/layout/orgChart1"/>
    <dgm:cxn modelId="{B375A0D7-8B16-464C-9C89-BAE27AFF2422}" type="presParOf" srcId="{397208A0-A755-F74B-A091-2D9D1EAD5F90}" destId="{6D820A94-2974-2049-B6C0-04BD3102A54A}" srcOrd="3" destOrd="0" presId="urn:microsoft.com/office/officeart/2005/8/layout/orgChart1"/>
    <dgm:cxn modelId="{EBCEAF6A-05C8-AF4E-820B-026F175C15FA}" type="presParOf" srcId="{6D820A94-2974-2049-B6C0-04BD3102A54A}" destId="{7D1306BA-D83D-C54E-BC63-902B66BF1967}" srcOrd="0" destOrd="0" presId="urn:microsoft.com/office/officeart/2005/8/layout/orgChart1"/>
    <dgm:cxn modelId="{03E79FDC-0F80-DE4E-ABB6-3DD6F484FABD}" type="presParOf" srcId="{7D1306BA-D83D-C54E-BC63-902B66BF1967}" destId="{DFCF7203-4B63-B049-9C14-D72949325D31}" srcOrd="0" destOrd="0" presId="urn:microsoft.com/office/officeart/2005/8/layout/orgChart1"/>
    <dgm:cxn modelId="{2BB87635-C9F2-2843-A9F6-9F61F3A6003D}" type="presParOf" srcId="{7D1306BA-D83D-C54E-BC63-902B66BF1967}" destId="{88348556-7843-EB46-AF0F-A66998D9F26C}" srcOrd="1" destOrd="0" presId="urn:microsoft.com/office/officeart/2005/8/layout/orgChart1"/>
    <dgm:cxn modelId="{59912F34-0848-A144-8772-DB35265E0B78}" type="presParOf" srcId="{6D820A94-2974-2049-B6C0-04BD3102A54A}" destId="{1350B18C-9776-194F-9793-DE797F0A23F2}" srcOrd="1" destOrd="0" presId="urn:microsoft.com/office/officeart/2005/8/layout/orgChart1"/>
    <dgm:cxn modelId="{C1B10C89-F65E-4A40-8D4C-822F7D348287}" type="presParOf" srcId="{1350B18C-9776-194F-9793-DE797F0A23F2}" destId="{30C5100D-8D7A-384A-B088-1A4E99BCD0FF}" srcOrd="0" destOrd="0" presId="urn:microsoft.com/office/officeart/2005/8/layout/orgChart1"/>
    <dgm:cxn modelId="{01B89AAA-CC26-2D41-A639-425943D560A1}" type="presParOf" srcId="{1350B18C-9776-194F-9793-DE797F0A23F2}" destId="{E776F7F0-FB79-7640-BC86-0DDA48D9D1F0}" srcOrd="1" destOrd="0" presId="urn:microsoft.com/office/officeart/2005/8/layout/orgChart1"/>
    <dgm:cxn modelId="{A281F801-9BF8-314A-A594-3E4EFBE9A54D}" type="presParOf" srcId="{E776F7F0-FB79-7640-BC86-0DDA48D9D1F0}" destId="{C416C54E-733A-974E-845D-0CF26B6946C6}" srcOrd="0" destOrd="0" presId="urn:microsoft.com/office/officeart/2005/8/layout/orgChart1"/>
    <dgm:cxn modelId="{CC93A865-EAF9-6046-A793-EF292227F9B6}" type="presParOf" srcId="{C416C54E-733A-974E-845D-0CF26B6946C6}" destId="{A95B038D-1011-E345-86F8-102EF4045D9D}" srcOrd="0" destOrd="0" presId="urn:microsoft.com/office/officeart/2005/8/layout/orgChart1"/>
    <dgm:cxn modelId="{7423647A-172D-954D-9826-AB8270A49CB4}" type="presParOf" srcId="{C416C54E-733A-974E-845D-0CF26B6946C6}" destId="{E228DD33-6FD8-AC49-8766-14D594DC6E92}" srcOrd="1" destOrd="0" presId="urn:microsoft.com/office/officeart/2005/8/layout/orgChart1"/>
    <dgm:cxn modelId="{7252D178-2355-1C45-8A21-F541F331592C}" type="presParOf" srcId="{E776F7F0-FB79-7640-BC86-0DDA48D9D1F0}" destId="{9384803B-6B9B-3240-BE28-3CC3A1740D67}" srcOrd="1" destOrd="0" presId="urn:microsoft.com/office/officeart/2005/8/layout/orgChart1"/>
    <dgm:cxn modelId="{0D94DB2D-43AF-2441-8E12-06C8CFD8C97E}" type="presParOf" srcId="{E776F7F0-FB79-7640-BC86-0DDA48D9D1F0}" destId="{81BBA9BD-787E-4946-9BCC-116CBFE5DDCB}" srcOrd="2" destOrd="0" presId="urn:microsoft.com/office/officeart/2005/8/layout/orgChart1"/>
    <dgm:cxn modelId="{75A574C1-736C-2746-AF71-4A9341EBEB85}" type="presParOf" srcId="{6D820A94-2974-2049-B6C0-04BD3102A54A}" destId="{6B2C9865-37F8-F943-AF8B-3A4CBC5F9DE3}" srcOrd="2" destOrd="0" presId="urn:microsoft.com/office/officeart/2005/8/layout/orgChart1"/>
    <dgm:cxn modelId="{E827D3EF-EE4E-A74B-A705-F017051961D7}" type="presParOf" srcId="{397208A0-A755-F74B-A091-2D9D1EAD5F90}" destId="{AD81916F-9ED6-EE42-9089-91AC0C7F8CDF}" srcOrd="4" destOrd="0" presId="urn:microsoft.com/office/officeart/2005/8/layout/orgChart1"/>
    <dgm:cxn modelId="{8579DD5E-36BB-E743-9362-918D863D0CFF}" type="presParOf" srcId="{397208A0-A755-F74B-A091-2D9D1EAD5F90}" destId="{D82F2364-A515-DC4C-9869-6A0F46C0C3D4}" srcOrd="5" destOrd="0" presId="urn:microsoft.com/office/officeart/2005/8/layout/orgChart1"/>
    <dgm:cxn modelId="{97194C8E-6280-4B4F-9388-6A346426CE20}" type="presParOf" srcId="{D82F2364-A515-DC4C-9869-6A0F46C0C3D4}" destId="{B59878A8-E3F8-8E40-BA94-CC7460AED7EF}" srcOrd="0" destOrd="0" presId="urn:microsoft.com/office/officeart/2005/8/layout/orgChart1"/>
    <dgm:cxn modelId="{D4396BED-F3F1-D148-9AD4-3583B7645E3C}" type="presParOf" srcId="{B59878A8-E3F8-8E40-BA94-CC7460AED7EF}" destId="{44355547-5A17-3E40-8505-ACF59628E6A3}" srcOrd="0" destOrd="0" presId="urn:microsoft.com/office/officeart/2005/8/layout/orgChart1"/>
    <dgm:cxn modelId="{252E4E7E-7D5F-4247-81E9-41D1924E3756}" type="presParOf" srcId="{B59878A8-E3F8-8E40-BA94-CC7460AED7EF}" destId="{BF55C4BD-AC1B-EB4D-8567-78AC4E80A5FD}" srcOrd="1" destOrd="0" presId="urn:microsoft.com/office/officeart/2005/8/layout/orgChart1"/>
    <dgm:cxn modelId="{5963E40F-044F-B74E-8784-435DC5361F5A}" type="presParOf" srcId="{D82F2364-A515-DC4C-9869-6A0F46C0C3D4}" destId="{AA8EE822-25A9-FF42-9991-608783863EA3}" srcOrd="1" destOrd="0" presId="urn:microsoft.com/office/officeart/2005/8/layout/orgChart1"/>
    <dgm:cxn modelId="{23D6B583-D171-FE46-9092-03D8EF80351B}" type="presParOf" srcId="{D82F2364-A515-DC4C-9869-6A0F46C0C3D4}" destId="{5A19CF12-3634-4C44-A50E-A9EE61724DB0}" srcOrd="2" destOrd="0" presId="urn:microsoft.com/office/officeart/2005/8/layout/orgChart1"/>
    <dgm:cxn modelId="{22D7C3E8-1F5F-684A-80E7-FAF2D25A06BA}" type="presParOf" srcId="{397208A0-A755-F74B-A091-2D9D1EAD5F90}" destId="{A9A9EC3B-28AC-5642-A0A2-B4F5D0D3430E}" srcOrd="6" destOrd="0" presId="urn:microsoft.com/office/officeart/2005/8/layout/orgChart1"/>
    <dgm:cxn modelId="{FE5DA706-9B89-514E-9EFD-3C257F50FAD4}" type="presParOf" srcId="{397208A0-A755-F74B-A091-2D9D1EAD5F90}" destId="{D27A96D5-D406-5740-A3C4-1D2227A14135}" srcOrd="7" destOrd="0" presId="urn:microsoft.com/office/officeart/2005/8/layout/orgChart1"/>
    <dgm:cxn modelId="{51F4866E-B137-4C42-8A1E-DDB7C66887A6}" type="presParOf" srcId="{D27A96D5-D406-5740-A3C4-1D2227A14135}" destId="{84F13336-4ECB-4E48-BF8E-627FAA024C74}" srcOrd="0" destOrd="0" presId="urn:microsoft.com/office/officeart/2005/8/layout/orgChart1"/>
    <dgm:cxn modelId="{8295E8BB-7D41-304A-B8E2-B7BAE63290A7}" type="presParOf" srcId="{84F13336-4ECB-4E48-BF8E-627FAA024C74}" destId="{95423D7B-DF29-374A-A759-AF469AD5462A}" srcOrd="0" destOrd="0" presId="urn:microsoft.com/office/officeart/2005/8/layout/orgChart1"/>
    <dgm:cxn modelId="{92B8C845-C9EE-574A-9318-4600BAD244A1}" type="presParOf" srcId="{84F13336-4ECB-4E48-BF8E-627FAA024C74}" destId="{A7DF76FA-5565-BF49-A98C-F2B4C29A37AD}" srcOrd="1" destOrd="0" presId="urn:microsoft.com/office/officeart/2005/8/layout/orgChart1"/>
    <dgm:cxn modelId="{922BA86B-780F-954E-89C7-25D928282F37}" type="presParOf" srcId="{D27A96D5-D406-5740-A3C4-1D2227A14135}" destId="{F92038C2-37CC-1B4D-8173-09CAB6CE8929}" srcOrd="1" destOrd="0" presId="urn:microsoft.com/office/officeart/2005/8/layout/orgChart1"/>
    <dgm:cxn modelId="{EE3D1D62-E6CC-CE49-8F8D-710539F4C388}" type="presParOf" srcId="{D27A96D5-D406-5740-A3C4-1D2227A14135}" destId="{6237EA49-633A-FE44-B592-70C435FEA653}" srcOrd="2" destOrd="0" presId="urn:microsoft.com/office/officeart/2005/8/layout/orgChart1"/>
    <dgm:cxn modelId="{EC24B015-ED93-7E4A-AB8D-760C339BB300}" type="presParOf" srcId="{40EC9699-6ED7-C34E-A0B0-60CDE0AE6842}" destId="{237A4BF6-3B50-FB46-8CEE-3D7814A9EC02}" srcOrd="2" destOrd="0" presId="urn:microsoft.com/office/officeart/2005/8/layout/orgChart1"/>
    <dgm:cxn modelId="{27C334B9-187D-6948-BE95-09D38C044B9F}" type="presParOf" srcId="{9D50F202-D124-6E43-86B4-3B8F95178410}" destId="{A9689BBE-889F-B24A-A2E5-D56292190919}" srcOrd="2" destOrd="0" presId="urn:microsoft.com/office/officeart/2005/8/layout/orgChart1"/>
    <dgm:cxn modelId="{46D5C18E-4BDB-414B-A153-653F803A4404}" type="presParOf" srcId="{9D50F202-D124-6E43-86B4-3B8F95178410}" destId="{34BA10CF-FBE5-AA4A-9AD4-C41D09E8167A}" srcOrd="3" destOrd="0" presId="urn:microsoft.com/office/officeart/2005/8/layout/orgChart1"/>
    <dgm:cxn modelId="{CA734D80-6BF3-9E48-8BCA-A6E3F36EC1C5}" type="presParOf" srcId="{34BA10CF-FBE5-AA4A-9AD4-C41D09E8167A}" destId="{A3701F78-7E9E-0F4D-9E10-46D5F7310A9B}" srcOrd="0" destOrd="0" presId="urn:microsoft.com/office/officeart/2005/8/layout/orgChart1"/>
    <dgm:cxn modelId="{9A441FBD-4AC6-854C-99F5-C81AB3CD513D}" type="presParOf" srcId="{A3701F78-7E9E-0F4D-9E10-46D5F7310A9B}" destId="{745929DD-59D3-364F-B00B-25A92625C468}" srcOrd="0" destOrd="0" presId="urn:microsoft.com/office/officeart/2005/8/layout/orgChart1"/>
    <dgm:cxn modelId="{EB3180A1-E05E-C24F-A1E1-D1BC13479B9D}" type="presParOf" srcId="{A3701F78-7E9E-0F4D-9E10-46D5F7310A9B}" destId="{4A5C9EB4-D7E8-A343-8F6A-A7A79DF3355F}" srcOrd="1" destOrd="0" presId="urn:microsoft.com/office/officeart/2005/8/layout/orgChart1"/>
    <dgm:cxn modelId="{FD9C2639-5F95-BC41-93F5-590B7847044F}" type="presParOf" srcId="{34BA10CF-FBE5-AA4A-9AD4-C41D09E8167A}" destId="{9BE1B4FC-2D9A-0F46-BDE7-185AF47E27A5}" srcOrd="1" destOrd="0" presId="urn:microsoft.com/office/officeart/2005/8/layout/orgChart1"/>
    <dgm:cxn modelId="{09EA5A91-273C-3741-B0AC-0CA3EADE42DE}" type="presParOf" srcId="{34BA10CF-FBE5-AA4A-9AD4-C41D09E8167A}" destId="{917B52FC-A052-6040-B990-97145F849BB7}" srcOrd="2" destOrd="0" presId="urn:microsoft.com/office/officeart/2005/8/layout/orgChart1"/>
    <dgm:cxn modelId="{3A2F3D0B-2F71-1D44-9324-61B9C18B5719}" type="presParOf" srcId="{9D50F202-D124-6E43-86B4-3B8F95178410}" destId="{12D6B88B-8F92-7C46-AD85-FD575444F2BD}" srcOrd="4" destOrd="0" presId="urn:microsoft.com/office/officeart/2005/8/layout/orgChart1"/>
    <dgm:cxn modelId="{6AD08CF7-EA7D-AD44-9EC7-925AF23B086C}" type="presParOf" srcId="{9D50F202-D124-6E43-86B4-3B8F95178410}" destId="{2EE857EA-C17C-FA42-9D80-0BCB225C0AFA}" srcOrd="5" destOrd="0" presId="urn:microsoft.com/office/officeart/2005/8/layout/orgChart1"/>
    <dgm:cxn modelId="{2B4FD780-6AA3-834D-A7FC-E50A32F17C8D}" type="presParOf" srcId="{2EE857EA-C17C-FA42-9D80-0BCB225C0AFA}" destId="{9FF6BA94-6ADF-9B4A-BDEF-31AF746D41E4}" srcOrd="0" destOrd="0" presId="urn:microsoft.com/office/officeart/2005/8/layout/orgChart1"/>
    <dgm:cxn modelId="{CD2E43EB-7F28-CD4A-BEF4-E36416AC9071}" type="presParOf" srcId="{9FF6BA94-6ADF-9B4A-BDEF-31AF746D41E4}" destId="{E3FBB2A2-5A91-A144-9E3E-7C92A391FE24}" srcOrd="0" destOrd="0" presId="urn:microsoft.com/office/officeart/2005/8/layout/orgChart1"/>
    <dgm:cxn modelId="{A67CAA99-A782-C14C-A3C9-AC3B264B50D3}" type="presParOf" srcId="{9FF6BA94-6ADF-9B4A-BDEF-31AF746D41E4}" destId="{D81CDD35-B974-9545-921D-65929DEE9C70}" srcOrd="1" destOrd="0" presId="urn:microsoft.com/office/officeart/2005/8/layout/orgChart1"/>
    <dgm:cxn modelId="{39124B77-C2AC-9C47-821B-4AC8024CA2D3}" type="presParOf" srcId="{2EE857EA-C17C-FA42-9D80-0BCB225C0AFA}" destId="{CCF5FD17-4FE7-BC4D-BB7B-CC1D32AD4991}" srcOrd="1" destOrd="0" presId="urn:microsoft.com/office/officeart/2005/8/layout/orgChart1"/>
    <dgm:cxn modelId="{7D0576D2-7F98-614D-943E-9CB92A7789CC}" type="presParOf" srcId="{CCF5FD17-4FE7-BC4D-BB7B-CC1D32AD4991}" destId="{671534CD-1B48-5A43-8C55-2E228E3EC5EF}" srcOrd="0" destOrd="0" presId="urn:microsoft.com/office/officeart/2005/8/layout/orgChart1"/>
    <dgm:cxn modelId="{1F459BF2-4475-ED4F-8508-31BD2489DAFC}" type="presParOf" srcId="{CCF5FD17-4FE7-BC4D-BB7B-CC1D32AD4991}" destId="{131610D6-C891-2744-AAD7-272E7F7336E6}" srcOrd="1" destOrd="0" presId="urn:microsoft.com/office/officeart/2005/8/layout/orgChart1"/>
    <dgm:cxn modelId="{49B929FB-4C49-1F46-8448-CB99D5B3E348}" type="presParOf" srcId="{131610D6-C891-2744-AAD7-272E7F7336E6}" destId="{5421BCCF-A0D3-554B-A306-57AD6DEBE8A7}" srcOrd="0" destOrd="0" presId="urn:microsoft.com/office/officeart/2005/8/layout/orgChart1"/>
    <dgm:cxn modelId="{BC74A479-A871-7B49-9D24-98802574B221}" type="presParOf" srcId="{5421BCCF-A0D3-554B-A306-57AD6DEBE8A7}" destId="{36495B85-4DAB-834B-A091-990D44594A00}" srcOrd="0" destOrd="0" presId="urn:microsoft.com/office/officeart/2005/8/layout/orgChart1"/>
    <dgm:cxn modelId="{B0151184-4091-E649-96F8-7CD80C1E2DAF}" type="presParOf" srcId="{5421BCCF-A0D3-554B-A306-57AD6DEBE8A7}" destId="{F40BC86E-8757-1B4B-B5FE-A4D7033D682A}" srcOrd="1" destOrd="0" presId="urn:microsoft.com/office/officeart/2005/8/layout/orgChart1"/>
    <dgm:cxn modelId="{100468A6-3344-B142-9156-4753DB6471A9}" type="presParOf" srcId="{131610D6-C891-2744-AAD7-272E7F7336E6}" destId="{50175371-358A-3B48-AEE7-E8F6C49A3288}" srcOrd="1" destOrd="0" presId="urn:microsoft.com/office/officeart/2005/8/layout/orgChart1"/>
    <dgm:cxn modelId="{2D86CE4B-BE16-9C4E-AC7F-1D1F10B76C8F}" type="presParOf" srcId="{131610D6-C891-2744-AAD7-272E7F7336E6}" destId="{9DDEB744-B9A4-8D41-BD69-771B29652890}" srcOrd="2" destOrd="0" presId="urn:microsoft.com/office/officeart/2005/8/layout/orgChart1"/>
    <dgm:cxn modelId="{3E4B37E9-E0B7-C84B-8C13-A4AEA4F3B074}" type="presParOf" srcId="{CCF5FD17-4FE7-BC4D-BB7B-CC1D32AD4991}" destId="{72E678F7-915E-0547-AD52-689DD48971E5}" srcOrd="2" destOrd="0" presId="urn:microsoft.com/office/officeart/2005/8/layout/orgChart1"/>
    <dgm:cxn modelId="{10024A4F-C1D3-4649-B25C-6451C5E35678}" type="presParOf" srcId="{CCF5FD17-4FE7-BC4D-BB7B-CC1D32AD4991}" destId="{4B6E6EE7-1701-5A44-808A-C19A434F3A44}" srcOrd="3" destOrd="0" presId="urn:microsoft.com/office/officeart/2005/8/layout/orgChart1"/>
    <dgm:cxn modelId="{FEFA90D4-2A77-2941-A068-06E5C74AF1FA}" type="presParOf" srcId="{4B6E6EE7-1701-5A44-808A-C19A434F3A44}" destId="{B25B3B20-34C7-8049-9275-534C7E7BFB2B}" srcOrd="0" destOrd="0" presId="urn:microsoft.com/office/officeart/2005/8/layout/orgChart1"/>
    <dgm:cxn modelId="{79CAC94A-882C-A44F-80B5-9FFBCF6D1481}" type="presParOf" srcId="{B25B3B20-34C7-8049-9275-534C7E7BFB2B}" destId="{8037A77E-E8FF-EA44-A95B-73CFE34EFB70}" srcOrd="0" destOrd="0" presId="urn:microsoft.com/office/officeart/2005/8/layout/orgChart1"/>
    <dgm:cxn modelId="{295BB8BE-1FE7-3642-A03E-9FF9752725CE}" type="presParOf" srcId="{B25B3B20-34C7-8049-9275-534C7E7BFB2B}" destId="{8ADD26A7-CF5C-AF4F-8B63-A3EEAF88FDA0}" srcOrd="1" destOrd="0" presId="urn:microsoft.com/office/officeart/2005/8/layout/orgChart1"/>
    <dgm:cxn modelId="{66000814-97D7-4149-84CA-C01224D4FDF4}" type="presParOf" srcId="{4B6E6EE7-1701-5A44-808A-C19A434F3A44}" destId="{105E6EA5-F04F-A341-BA6F-AB232E189397}" srcOrd="1" destOrd="0" presId="urn:microsoft.com/office/officeart/2005/8/layout/orgChart1"/>
    <dgm:cxn modelId="{A57E61A0-E043-2741-B6D7-FBCF2D143BAF}" type="presParOf" srcId="{4B6E6EE7-1701-5A44-808A-C19A434F3A44}" destId="{0070D895-6131-9047-A84E-F4CAF16773BE}" srcOrd="2" destOrd="0" presId="urn:microsoft.com/office/officeart/2005/8/layout/orgChart1"/>
    <dgm:cxn modelId="{62268390-FEC5-DF45-97AB-6ABECCB15A9C}" type="presParOf" srcId="{CCF5FD17-4FE7-BC4D-BB7B-CC1D32AD4991}" destId="{6A61A465-DC7E-2641-934E-555676AF703A}" srcOrd="4" destOrd="0" presId="urn:microsoft.com/office/officeart/2005/8/layout/orgChart1"/>
    <dgm:cxn modelId="{A6EE0BF4-14A1-6D4D-9304-46C6C2518E27}" type="presParOf" srcId="{CCF5FD17-4FE7-BC4D-BB7B-CC1D32AD4991}" destId="{8666FD64-7356-4F4A-87C7-96B882EB2E09}" srcOrd="5" destOrd="0" presId="urn:microsoft.com/office/officeart/2005/8/layout/orgChart1"/>
    <dgm:cxn modelId="{1F0606F7-6DC7-2C4D-8D60-A01537694C81}" type="presParOf" srcId="{8666FD64-7356-4F4A-87C7-96B882EB2E09}" destId="{FF761CF2-971D-904E-8DFB-1B758FC307F4}" srcOrd="0" destOrd="0" presId="urn:microsoft.com/office/officeart/2005/8/layout/orgChart1"/>
    <dgm:cxn modelId="{10FD7594-595D-2545-A053-5E4C620163D1}" type="presParOf" srcId="{FF761CF2-971D-904E-8DFB-1B758FC307F4}" destId="{3F98BB5F-481B-1242-847D-965C1ED4E0E9}" srcOrd="0" destOrd="0" presId="urn:microsoft.com/office/officeart/2005/8/layout/orgChart1"/>
    <dgm:cxn modelId="{DF21401E-82C6-074B-93A4-652AC7E6D93D}" type="presParOf" srcId="{FF761CF2-971D-904E-8DFB-1B758FC307F4}" destId="{6567DFD0-FC7D-C64C-BF69-33BDBB80437C}" srcOrd="1" destOrd="0" presId="urn:microsoft.com/office/officeart/2005/8/layout/orgChart1"/>
    <dgm:cxn modelId="{EE78794E-A7EA-4144-B2EE-05C862B08EF6}" type="presParOf" srcId="{8666FD64-7356-4F4A-87C7-96B882EB2E09}" destId="{A3518AF7-F4B5-3443-8454-41A3AACA2654}" srcOrd="1" destOrd="0" presId="urn:microsoft.com/office/officeart/2005/8/layout/orgChart1"/>
    <dgm:cxn modelId="{274B2883-9938-CF4E-8D1C-42ECBE487DC1}" type="presParOf" srcId="{8666FD64-7356-4F4A-87C7-96B882EB2E09}" destId="{1EBD3863-3C79-A946-8809-AA8C8CAED476}" srcOrd="2" destOrd="0" presId="urn:microsoft.com/office/officeart/2005/8/layout/orgChart1"/>
    <dgm:cxn modelId="{F24E9AF5-97C5-2B4A-BBC6-23B6EA1A3A24}" type="presParOf" srcId="{CCF5FD17-4FE7-BC4D-BB7B-CC1D32AD4991}" destId="{E2A57BB5-763C-9E48-9BFC-0EEC0E22305F}" srcOrd="6" destOrd="0" presId="urn:microsoft.com/office/officeart/2005/8/layout/orgChart1"/>
    <dgm:cxn modelId="{2E6888AF-3351-2844-8666-593F27D84709}" type="presParOf" srcId="{CCF5FD17-4FE7-BC4D-BB7B-CC1D32AD4991}" destId="{01655CF0-9C70-FE4A-B256-80158E8FA2D2}" srcOrd="7" destOrd="0" presId="urn:microsoft.com/office/officeart/2005/8/layout/orgChart1"/>
    <dgm:cxn modelId="{2E85C8BE-4F3C-4A48-8B5D-5A3EF276B25F}" type="presParOf" srcId="{01655CF0-9C70-FE4A-B256-80158E8FA2D2}" destId="{1277F4A9-D01B-A649-9EB5-DCB0C8A31312}" srcOrd="0" destOrd="0" presId="urn:microsoft.com/office/officeart/2005/8/layout/orgChart1"/>
    <dgm:cxn modelId="{952A5941-BEFF-6A42-9743-44E13EAA8B55}" type="presParOf" srcId="{1277F4A9-D01B-A649-9EB5-DCB0C8A31312}" destId="{2A975CC2-8058-0245-B761-FD35B56AFA1F}" srcOrd="0" destOrd="0" presId="urn:microsoft.com/office/officeart/2005/8/layout/orgChart1"/>
    <dgm:cxn modelId="{39D541C2-52F0-D24F-96B7-788C8519C61F}" type="presParOf" srcId="{1277F4A9-D01B-A649-9EB5-DCB0C8A31312}" destId="{F6DB31A7-A477-8244-8BC2-627CFB0460E4}" srcOrd="1" destOrd="0" presId="urn:microsoft.com/office/officeart/2005/8/layout/orgChart1"/>
    <dgm:cxn modelId="{DE18D8B5-106F-2B4A-83CD-0C2F71F535B1}" type="presParOf" srcId="{01655CF0-9C70-FE4A-B256-80158E8FA2D2}" destId="{233363EF-39AA-A940-B49F-08C9D574CB5E}" srcOrd="1" destOrd="0" presId="urn:microsoft.com/office/officeart/2005/8/layout/orgChart1"/>
    <dgm:cxn modelId="{C648778D-7A9E-074B-A3C8-8788EB155773}" type="presParOf" srcId="{233363EF-39AA-A940-B49F-08C9D574CB5E}" destId="{A145D258-2699-D54A-BD3B-DF900462F42E}" srcOrd="0" destOrd="0" presId="urn:microsoft.com/office/officeart/2005/8/layout/orgChart1"/>
    <dgm:cxn modelId="{0D6B4489-264C-BC4A-9B72-4329374809D5}" type="presParOf" srcId="{233363EF-39AA-A940-B49F-08C9D574CB5E}" destId="{09EF3807-1296-CC47-A4A8-61F9504DB6D8}" srcOrd="1" destOrd="0" presId="urn:microsoft.com/office/officeart/2005/8/layout/orgChart1"/>
    <dgm:cxn modelId="{B9EF574A-948C-254B-A22F-2E087800488F}" type="presParOf" srcId="{09EF3807-1296-CC47-A4A8-61F9504DB6D8}" destId="{0AD92C65-8BAD-8E4D-BB23-687C4D5E753F}" srcOrd="0" destOrd="0" presId="urn:microsoft.com/office/officeart/2005/8/layout/orgChart1"/>
    <dgm:cxn modelId="{4F01540E-77EC-644D-9A9B-AB91B580E16D}" type="presParOf" srcId="{0AD92C65-8BAD-8E4D-BB23-687C4D5E753F}" destId="{1B426BA7-15B6-9545-AB55-D46E3D7785AB}" srcOrd="0" destOrd="0" presId="urn:microsoft.com/office/officeart/2005/8/layout/orgChart1"/>
    <dgm:cxn modelId="{398819A0-2C47-0D49-9863-AB2157BC327A}" type="presParOf" srcId="{0AD92C65-8BAD-8E4D-BB23-687C4D5E753F}" destId="{F74634FB-9AFE-1349-98D0-22AF8E61FE62}" srcOrd="1" destOrd="0" presId="urn:microsoft.com/office/officeart/2005/8/layout/orgChart1"/>
    <dgm:cxn modelId="{3244048D-2406-4E42-8291-FBA1E83F3693}" type="presParOf" srcId="{09EF3807-1296-CC47-A4A8-61F9504DB6D8}" destId="{97575156-8EDC-A542-B899-8D1A7CE375F1}" srcOrd="1" destOrd="0" presId="urn:microsoft.com/office/officeart/2005/8/layout/orgChart1"/>
    <dgm:cxn modelId="{172D3BE7-DF94-9749-9C5C-DF660EF5B56C}" type="presParOf" srcId="{09EF3807-1296-CC47-A4A8-61F9504DB6D8}" destId="{8CC4C2FF-3952-2E45-903A-274155F5A5D4}" srcOrd="2" destOrd="0" presId="urn:microsoft.com/office/officeart/2005/8/layout/orgChart1"/>
    <dgm:cxn modelId="{8DB44BB5-835B-7E4C-849E-C23EFC3F29B7}" type="presParOf" srcId="{233363EF-39AA-A940-B49F-08C9D574CB5E}" destId="{83AA4F2C-6A6D-574C-A1FA-27F2828EC029}" srcOrd="2" destOrd="0" presId="urn:microsoft.com/office/officeart/2005/8/layout/orgChart1"/>
    <dgm:cxn modelId="{E22AC704-5AFC-C94A-A5B5-548EDAD2A2D7}" type="presParOf" srcId="{233363EF-39AA-A940-B49F-08C9D574CB5E}" destId="{EE34E91F-5DBF-BD4E-915E-D43546228851}" srcOrd="3" destOrd="0" presId="urn:microsoft.com/office/officeart/2005/8/layout/orgChart1"/>
    <dgm:cxn modelId="{63730EC9-390C-5646-868A-3A0C72D0BBDD}" type="presParOf" srcId="{EE34E91F-5DBF-BD4E-915E-D43546228851}" destId="{52D3EB6B-37FA-7D4D-B8AA-F5D17827B3E9}" srcOrd="0" destOrd="0" presId="urn:microsoft.com/office/officeart/2005/8/layout/orgChart1"/>
    <dgm:cxn modelId="{860AF52C-1A85-374C-AA75-5A1869A02F17}" type="presParOf" srcId="{52D3EB6B-37FA-7D4D-B8AA-F5D17827B3E9}" destId="{8415504E-B586-D34B-BA7D-B614DFC54178}" srcOrd="0" destOrd="0" presId="urn:microsoft.com/office/officeart/2005/8/layout/orgChart1"/>
    <dgm:cxn modelId="{D989DCDA-C45D-3643-A211-FB64FD48AEE1}" type="presParOf" srcId="{52D3EB6B-37FA-7D4D-B8AA-F5D17827B3E9}" destId="{71EA2F34-C5A6-C54A-9497-0327662A01A2}" srcOrd="1" destOrd="0" presId="urn:microsoft.com/office/officeart/2005/8/layout/orgChart1"/>
    <dgm:cxn modelId="{FE12482B-DEBC-9748-9DC3-1C1570A3E029}" type="presParOf" srcId="{EE34E91F-5DBF-BD4E-915E-D43546228851}" destId="{D05B75E1-B8E0-DA49-8D19-7B932EA59C1E}" srcOrd="1" destOrd="0" presId="urn:microsoft.com/office/officeart/2005/8/layout/orgChart1"/>
    <dgm:cxn modelId="{1699307C-23FB-7749-8C5B-8F02E5BBCB25}" type="presParOf" srcId="{EE34E91F-5DBF-BD4E-915E-D43546228851}" destId="{70CDCC36-9E4F-954F-9CD6-77FA7CBE15ED}" srcOrd="2" destOrd="0" presId="urn:microsoft.com/office/officeart/2005/8/layout/orgChart1"/>
    <dgm:cxn modelId="{8AF3145F-44C4-1D44-8319-9B2076A3274C}" type="presParOf" srcId="{01655CF0-9C70-FE4A-B256-80158E8FA2D2}" destId="{FC3C325F-04F7-9644-B884-F41BF0051F15}" srcOrd="2" destOrd="0" presId="urn:microsoft.com/office/officeart/2005/8/layout/orgChart1"/>
    <dgm:cxn modelId="{ECBF5158-FD5D-6B48-AD01-A3173B94A08B}" type="presParOf" srcId="{CCF5FD17-4FE7-BC4D-BB7B-CC1D32AD4991}" destId="{39FC92BE-D249-C146-B3A5-DB6206ED3B47}" srcOrd="8" destOrd="0" presId="urn:microsoft.com/office/officeart/2005/8/layout/orgChart1"/>
    <dgm:cxn modelId="{8B9B01FC-F2B5-614C-A295-63710D8DCFDC}" type="presParOf" srcId="{CCF5FD17-4FE7-BC4D-BB7B-CC1D32AD4991}" destId="{51D60F23-7723-E148-B726-1EECF80DF884}" srcOrd="9" destOrd="0" presId="urn:microsoft.com/office/officeart/2005/8/layout/orgChart1"/>
    <dgm:cxn modelId="{6C3F834E-E3E0-2849-923D-278A03816254}" type="presParOf" srcId="{51D60F23-7723-E148-B726-1EECF80DF884}" destId="{43F7CFC9-0135-D949-88B3-ACEBA7197CF8}" srcOrd="0" destOrd="0" presId="urn:microsoft.com/office/officeart/2005/8/layout/orgChart1"/>
    <dgm:cxn modelId="{650A019C-3F30-BE43-B563-60BA9D73EDC4}" type="presParOf" srcId="{43F7CFC9-0135-D949-88B3-ACEBA7197CF8}" destId="{BDEEB169-55EF-2B42-A1BF-CDF8D1BE331E}" srcOrd="0" destOrd="0" presId="urn:microsoft.com/office/officeart/2005/8/layout/orgChart1"/>
    <dgm:cxn modelId="{837FD6E9-AB46-044A-931E-573EA9BA6FAD}" type="presParOf" srcId="{43F7CFC9-0135-D949-88B3-ACEBA7197CF8}" destId="{7233AEF5-E923-F248-B43C-79019D54145C}" srcOrd="1" destOrd="0" presId="urn:microsoft.com/office/officeart/2005/8/layout/orgChart1"/>
    <dgm:cxn modelId="{31CD065E-306C-244B-992D-24ABBBEF4CC4}" type="presParOf" srcId="{51D60F23-7723-E148-B726-1EECF80DF884}" destId="{7D0A81F5-AF13-F34A-993B-C2DEC7E1C647}" srcOrd="1" destOrd="0" presId="urn:microsoft.com/office/officeart/2005/8/layout/orgChart1"/>
    <dgm:cxn modelId="{F239DF78-D704-434B-937C-3206FEBFDD60}" type="presParOf" srcId="{7D0A81F5-AF13-F34A-993B-C2DEC7E1C647}" destId="{A9F26301-E9BE-C54A-B832-326ADB95EAF9}" srcOrd="0" destOrd="0" presId="urn:microsoft.com/office/officeart/2005/8/layout/orgChart1"/>
    <dgm:cxn modelId="{9C371611-FA97-0B44-B4A8-E13FA47AEBEE}" type="presParOf" srcId="{7D0A81F5-AF13-F34A-993B-C2DEC7E1C647}" destId="{97748992-10AD-2149-93E4-FE601A0BD7CD}" srcOrd="1" destOrd="0" presId="urn:microsoft.com/office/officeart/2005/8/layout/orgChart1"/>
    <dgm:cxn modelId="{9E1081A6-251C-6545-9ECE-0169F35CDBE3}" type="presParOf" srcId="{97748992-10AD-2149-93E4-FE601A0BD7CD}" destId="{05EFA04A-C7C0-1C47-A0E6-32DCB5198EF0}" srcOrd="0" destOrd="0" presId="urn:microsoft.com/office/officeart/2005/8/layout/orgChart1"/>
    <dgm:cxn modelId="{9EDDE49A-BBAE-D341-B5CF-4D7459554C90}" type="presParOf" srcId="{05EFA04A-C7C0-1C47-A0E6-32DCB5198EF0}" destId="{ABAFB9D2-DDD5-644F-B9C3-618A65F8ECE4}" srcOrd="0" destOrd="0" presId="urn:microsoft.com/office/officeart/2005/8/layout/orgChart1"/>
    <dgm:cxn modelId="{E2834656-179D-8B42-B69F-B9BE6E7EDEC9}" type="presParOf" srcId="{05EFA04A-C7C0-1C47-A0E6-32DCB5198EF0}" destId="{5CB5FBC9-3DCF-134B-9B6A-7374FB0870EF}" srcOrd="1" destOrd="0" presId="urn:microsoft.com/office/officeart/2005/8/layout/orgChart1"/>
    <dgm:cxn modelId="{942C4C2C-C79F-1347-B729-656DF087CAFA}" type="presParOf" srcId="{97748992-10AD-2149-93E4-FE601A0BD7CD}" destId="{CB95AA8F-A8D0-EE4E-B2CB-B3672E228BF6}" srcOrd="1" destOrd="0" presId="urn:microsoft.com/office/officeart/2005/8/layout/orgChart1"/>
    <dgm:cxn modelId="{3D0A26D6-590B-FB44-9748-675CDEFFF41F}" type="presParOf" srcId="{97748992-10AD-2149-93E4-FE601A0BD7CD}" destId="{777FD1A6-B806-8B40-AED1-AD4C7D169437}" srcOrd="2" destOrd="0" presId="urn:microsoft.com/office/officeart/2005/8/layout/orgChart1"/>
    <dgm:cxn modelId="{5C0DF9E5-72F7-F246-9725-9E88B0754117}" type="presParOf" srcId="{7D0A81F5-AF13-F34A-993B-C2DEC7E1C647}" destId="{A5123375-5E48-F243-A59B-96182586DEC1}" srcOrd="2" destOrd="0" presId="urn:microsoft.com/office/officeart/2005/8/layout/orgChart1"/>
    <dgm:cxn modelId="{BB11FA75-61B5-D242-B718-CD1F1229B24A}" type="presParOf" srcId="{7D0A81F5-AF13-F34A-993B-C2DEC7E1C647}" destId="{81D88E2C-C994-DF43-9DC7-39B09A9E32EE}" srcOrd="3" destOrd="0" presId="urn:microsoft.com/office/officeart/2005/8/layout/orgChart1"/>
    <dgm:cxn modelId="{977486F9-5B90-A64A-B052-B2656B582489}" type="presParOf" srcId="{81D88E2C-C994-DF43-9DC7-39B09A9E32EE}" destId="{3B5B6F60-7373-A444-B4B1-06E31EFD1D2E}" srcOrd="0" destOrd="0" presId="urn:microsoft.com/office/officeart/2005/8/layout/orgChart1"/>
    <dgm:cxn modelId="{17DD09EF-C6D4-0A47-85B6-EA7002EE0A22}" type="presParOf" srcId="{3B5B6F60-7373-A444-B4B1-06E31EFD1D2E}" destId="{9FCD3DBB-F546-B445-A6B9-2F652F06D25F}" srcOrd="0" destOrd="0" presId="urn:microsoft.com/office/officeart/2005/8/layout/orgChart1"/>
    <dgm:cxn modelId="{FBF646C6-3A59-374F-AE5F-48C143F956F9}" type="presParOf" srcId="{3B5B6F60-7373-A444-B4B1-06E31EFD1D2E}" destId="{C9A83B0B-79A8-4A43-A485-7F62C558882E}" srcOrd="1" destOrd="0" presId="urn:microsoft.com/office/officeart/2005/8/layout/orgChart1"/>
    <dgm:cxn modelId="{B4252DA1-338E-D442-B12F-6A1C815703AF}" type="presParOf" srcId="{81D88E2C-C994-DF43-9DC7-39B09A9E32EE}" destId="{25FFFD45-61F8-264F-A90E-BCF0F39D86BE}" srcOrd="1" destOrd="0" presId="urn:microsoft.com/office/officeart/2005/8/layout/orgChart1"/>
    <dgm:cxn modelId="{A942E7C5-F266-5A46-B7CC-D1487548BB54}" type="presParOf" srcId="{81D88E2C-C994-DF43-9DC7-39B09A9E32EE}" destId="{853BBD25-ED6D-C44A-83AF-ED044CD01F40}" srcOrd="2" destOrd="0" presId="urn:microsoft.com/office/officeart/2005/8/layout/orgChart1"/>
    <dgm:cxn modelId="{D96CDD39-A27C-1346-9FF4-3A2D227838DB}" type="presParOf" srcId="{51D60F23-7723-E148-B726-1EECF80DF884}" destId="{09539447-BA2A-DB46-A45A-AFDABC20A2FF}" srcOrd="2" destOrd="0" presId="urn:microsoft.com/office/officeart/2005/8/layout/orgChart1"/>
    <dgm:cxn modelId="{09F3BEB0-862E-3748-98A7-A34DDD38F3BA}" type="presParOf" srcId="{2EE857EA-C17C-FA42-9D80-0BCB225C0AFA}" destId="{5198F70B-6116-C847-B7C8-2D9372AFFD1B}" srcOrd="2" destOrd="0" presId="urn:microsoft.com/office/officeart/2005/8/layout/orgChart1"/>
    <dgm:cxn modelId="{1422E7C6-E32E-4E4D-9021-3DE8D715BA3D}" type="presParOf" srcId="{9324D651-8E8E-7946-AD68-97DEE29C77DB}" destId="{789E0A0C-0F54-5F47-A336-73639927AEF2}" srcOrd="2" destOrd="0" presId="urn:microsoft.com/office/officeart/2005/8/layout/orgChart1"/>
    <dgm:cxn modelId="{F1F8D73F-ED60-E245-A487-342D781D2860}" type="presParOf" srcId="{789E0A0C-0F54-5F47-A336-73639927AEF2}" destId="{CA1450B8-8D8A-1446-801A-ACBB97B5B54E}" srcOrd="0" destOrd="0" presId="urn:microsoft.com/office/officeart/2005/8/layout/orgChart1"/>
    <dgm:cxn modelId="{B872737B-FCB8-094D-B654-5FEA3851C6E9}" type="presParOf" srcId="{789E0A0C-0F54-5F47-A336-73639927AEF2}" destId="{D63DD0E1-D470-9A46-B108-164E2D0B5C2E}" srcOrd="1" destOrd="0" presId="urn:microsoft.com/office/officeart/2005/8/layout/orgChart1"/>
    <dgm:cxn modelId="{9592875F-C8A7-E74E-A5CD-67050713FCF2}" type="presParOf" srcId="{D63DD0E1-D470-9A46-B108-164E2D0B5C2E}" destId="{F02A210B-7268-3C46-AD5E-9D5F96B049F6}" srcOrd="0" destOrd="0" presId="urn:microsoft.com/office/officeart/2005/8/layout/orgChart1"/>
    <dgm:cxn modelId="{09030E40-4DE2-8F4A-AB02-EACA615E9CED}" type="presParOf" srcId="{F02A210B-7268-3C46-AD5E-9D5F96B049F6}" destId="{AD7E8316-E44D-6B4B-8C98-0283996D2AC4}" srcOrd="0" destOrd="0" presId="urn:microsoft.com/office/officeart/2005/8/layout/orgChart1"/>
    <dgm:cxn modelId="{902F9CF3-ADB0-3F4B-9409-194E5D1C6279}" type="presParOf" srcId="{F02A210B-7268-3C46-AD5E-9D5F96B049F6}" destId="{21B2D944-78D9-1047-BE1C-6401677016E0}" srcOrd="1" destOrd="0" presId="urn:microsoft.com/office/officeart/2005/8/layout/orgChart1"/>
    <dgm:cxn modelId="{0CADC9AA-30F3-B441-B733-C395519FEB30}" type="presParOf" srcId="{D63DD0E1-D470-9A46-B108-164E2D0B5C2E}" destId="{12BD6900-4BF6-6745-86A6-2398B67C42C2}" srcOrd="1" destOrd="0" presId="urn:microsoft.com/office/officeart/2005/8/layout/orgChart1"/>
    <dgm:cxn modelId="{33A71FCB-F970-E34E-8910-1BEDA014C7B0}" type="presParOf" srcId="{D63DD0E1-D470-9A46-B108-164E2D0B5C2E}" destId="{66131133-D142-0942-A86E-2C450F8EE1DE}" srcOrd="2" destOrd="0" presId="urn:microsoft.com/office/officeart/2005/8/layout/orgChart1"/>
    <dgm:cxn modelId="{600CF3A6-995F-AE4A-A866-6816CD9ACBCF}" type="presParOf" srcId="{789E0A0C-0F54-5F47-A336-73639927AEF2}" destId="{B9EC9ACB-5F2D-844A-AB2F-5E929279DF92}" srcOrd="2" destOrd="0" presId="urn:microsoft.com/office/officeart/2005/8/layout/orgChart1"/>
    <dgm:cxn modelId="{49C1BB17-902B-604B-8C48-F7EC49374C43}" type="presParOf" srcId="{789E0A0C-0F54-5F47-A336-73639927AEF2}" destId="{3DCACDB1-80A6-164A-82A3-DC2E622872E9}" srcOrd="3" destOrd="0" presId="urn:microsoft.com/office/officeart/2005/8/layout/orgChart1"/>
    <dgm:cxn modelId="{B010E27A-1875-FF4D-806D-C621B986E6C5}" type="presParOf" srcId="{3DCACDB1-80A6-164A-82A3-DC2E622872E9}" destId="{B41C10A1-DF4A-644B-A1BB-35940B87BE70}" srcOrd="0" destOrd="0" presId="urn:microsoft.com/office/officeart/2005/8/layout/orgChart1"/>
    <dgm:cxn modelId="{A5D6E788-5FB3-DA4A-B463-DB410801236C}" type="presParOf" srcId="{B41C10A1-DF4A-644B-A1BB-35940B87BE70}" destId="{B05A3886-5358-C449-AEB7-005045799F09}" srcOrd="0" destOrd="0" presId="urn:microsoft.com/office/officeart/2005/8/layout/orgChart1"/>
    <dgm:cxn modelId="{D65C9287-22D9-9B40-A5D6-756B5835FC76}" type="presParOf" srcId="{B41C10A1-DF4A-644B-A1BB-35940B87BE70}" destId="{E2115105-645C-664B-8C3B-93D01E3920F7}" srcOrd="1" destOrd="0" presId="urn:microsoft.com/office/officeart/2005/8/layout/orgChart1"/>
    <dgm:cxn modelId="{750234BE-1688-CC42-A76D-FF4EF8D63BC3}" type="presParOf" srcId="{3DCACDB1-80A6-164A-82A3-DC2E622872E9}" destId="{19E18466-FC19-CA44-8827-F6204682208F}" srcOrd="1" destOrd="0" presId="urn:microsoft.com/office/officeart/2005/8/layout/orgChart1"/>
    <dgm:cxn modelId="{428B6E73-CAD8-774E-A2B5-F500896A64F2}" type="presParOf" srcId="{3DCACDB1-80A6-164A-82A3-DC2E622872E9}" destId="{715C3342-632B-A142-A1AF-AF5108691793}" srcOrd="2" destOrd="0" presId="urn:microsoft.com/office/officeart/2005/8/layout/orgChart1"/>
    <dgm:cxn modelId="{AB4B45E4-6F9A-3441-B477-F988E98BA6D2}" type="presParOf" srcId="{A5A37B35-FAA2-0040-8179-84E4CB31E8A7}" destId="{6755FD23-BB5D-194A-937E-0F794948E66C}" srcOrd="2" destOrd="0" presId="urn:microsoft.com/office/officeart/2005/8/layout/orgChart1"/>
    <dgm:cxn modelId="{A53CC085-D0F3-544C-B32D-72031EAAF193}" type="presParOf" srcId="{D70C8CA0-4FB9-2E42-9638-DEF6B5203A91}" destId="{1D7F24DF-58EA-7442-B6BB-7E3D2EC11E19}" srcOrd="1" destOrd="0" presId="urn:microsoft.com/office/officeart/2005/8/layout/orgChart1"/>
    <dgm:cxn modelId="{970CC7D5-A73C-F141-97CA-C814D6AC53BA}" type="presParOf" srcId="{1D7F24DF-58EA-7442-B6BB-7E3D2EC11E19}" destId="{FE791869-D587-C447-B02C-572058C1EA45}" srcOrd="0" destOrd="0" presId="urn:microsoft.com/office/officeart/2005/8/layout/orgChart1"/>
    <dgm:cxn modelId="{ED6CBBF5-6897-2C45-B8F9-67DFAB109276}" type="presParOf" srcId="{FE791869-D587-C447-B02C-572058C1EA45}" destId="{15D16218-1E79-614E-BF4A-5E3A0AD27D7E}" srcOrd="0" destOrd="0" presId="urn:microsoft.com/office/officeart/2005/8/layout/orgChart1"/>
    <dgm:cxn modelId="{2C0881CB-ADE3-6D41-BE7A-A8090AC7A0FA}" type="presParOf" srcId="{FE791869-D587-C447-B02C-572058C1EA45}" destId="{275472AA-A2E3-6A46-B320-B4356AA297EC}" srcOrd="1" destOrd="0" presId="urn:microsoft.com/office/officeart/2005/8/layout/orgChart1"/>
    <dgm:cxn modelId="{565BD92F-F343-B04E-B907-D278317B042A}" type="presParOf" srcId="{1D7F24DF-58EA-7442-B6BB-7E3D2EC11E19}" destId="{C84DC04A-CCCC-144C-B1B4-34686712E95F}" srcOrd="1" destOrd="0" presId="urn:microsoft.com/office/officeart/2005/8/layout/orgChart1"/>
    <dgm:cxn modelId="{C65F0B66-5A37-4641-AC0F-DE8023ECF86D}" type="presParOf" srcId="{1D7F24DF-58EA-7442-B6BB-7E3D2EC11E19}" destId="{6578826E-4148-F549-9800-71ABED90280C}" srcOrd="2" destOrd="0" presId="urn:microsoft.com/office/officeart/2005/8/layout/orgChart1"/>
    <dgm:cxn modelId="{0B91EF9E-CBB0-4046-B8A9-551935A976EC}" type="presParOf" srcId="{D70C8CA0-4FB9-2E42-9638-DEF6B5203A91}" destId="{4B2F3BEC-3262-EE48-AC6B-8E5F56E92666}" srcOrd="2" destOrd="0" presId="urn:microsoft.com/office/officeart/2005/8/layout/orgChart1"/>
    <dgm:cxn modelId="{B5067F8D-1491-B542-A962-68B3E58473CE}" type="presParOf" srcId="{4B2F3BEC-3262-EE48-AC6B-8E5F56E92666}" destId="{09ED46A9-56D2-C442-94C2-057E56E0BC98}" srcOrd="0" destOrd="0" presId="urn:microsoft.com/office/officeart/2005/8/layout/orgChart1"/>
    <dgm:cxn modelId="{F9CF0607-E25C-814C-B368-5B928DD2375E}" type="presParOf" srcId="{09ED46A9-56D2-C442-94C2-057E56E0BC98}" destId="{71FB3A83-18BE-5B48-8A28-CE4815AE29D1}" srcOrd="0" destOrd="0" presId="urn:microsoft.com/office/officeart/2005/8/layout/orgChart1"/>
    <dgm:cxn modelId="{286B5B86-4D75-7C4B-8933-260B8FA3D40D}" type="presParOf" srcId="{09ED46A9-56D2-C442-94C2-057E56E0BC98}" destId="{627C7AAE-A966-FD4E-A20A-367B0E878DA5}" srcOrd="1" destOrd="0" presId="urn:microsoft.com/office/officeart/2005/8/layout/orgChart1"/>
    <dgm:cxn modelId="{A58B0E2E-CDB6-8A45-89D5-378CE13E70DB}" type="presParOf" srcId="{4B2F3BEC-3262-EE48-AC6B-8E5F56E92666}" destId="{BB65274D-E738-A746-B25A-61A664B15890}" srcOrd="1" destOrd="0" presId="urn:microsoft.com/office/officeart/2005/8/layout/orgChart1"/>
    <dgm:cxn modelId="{9CE8DE2D-C866-4D4E-A6AE-0F1C0A848520}" type="presParOf" srcId="{4B2F3BEC-3262-EE48-AC6B-8E5F56E92666}" destId="{BCBC9F47-0CBA-7B42-8DD4-36A2A287E1C7}" srcOrd="2" destOrd="0" presId="urn:microsoft.com/office/officeart/2005/8/layout/orgChart1"/>
    <dgm:cxn modelId="{6845D6EA-A4D0-B340-8C29-E31147E847B3}" type="presParOf" srcId="{D70C8CA0-4FB9-2E42-9638-DEF6B5203A91}" destId="{DE1C2674-9CAE-BA44-81F0-5156E2BF7CF9}" srcOrd="3" destOrd="0" presId="urn:microsoft.com/office/officeart/2005/8/layout/orgChart1"/>
    <dgm:cxn modelId="{60B18235-5E93-FD45-A739-3AB7220844E2}" type="presParOf" srcId="{DE1C2674-9CAE-BA44-81F0-5156E2BF7CF9}" destId="{9BF4A3EA-7D2A-4C44-A1F2-643B66445BB7}" srcOrd="0" destOrd="0" presId="urn:microsoft.com/office/officeart/2005/8/layout/orgChart1"/>
    <dgm:cxn modelId="{6126DE95-C83B-2B4F-A20A-5E1F6562A0DE}" type="presParOf" srcId="{9BF4A3EA-7D2A-4C44-A1F2-643B66445BB7}" destId="{E451EB0D-E2D3-4B4A-BA16-67B7DE6EBACE}" srcOrd="0" destOrd="0" presId="urn:microsoft.com/office/officeart/2005/8/layout/orgChart1"/>
    <dgm:cxn modelId="{92856071-4FAC-E943-A296-FCF1F80B2DCA}" type="presParOf" srcId="{9BF4A3EA-7D2A-4C44-A1F2-643B66445BB7}" destId="{4494A42A-7A40-4C4E-A238-45B1DC573DAD}" srcOrd="1" destOrd="0" presId="urn:microsoft.com/office/officeart/2005/8/layout/orgChart1"/>
    <dgm:cxn modelId="{56495ABB-7589-D649-8A13-D7BFCDF6F32B}" type="presParOf" srcId="{DE1C2674-9CAE-BA44-81F0-5156E2BF7CF9}" destId="{63B0A5E6-A234-0B48-A151-79A85EBC9B63}" srcOrd="1" destOrd="0" presId="urn:microsoft.com/office/officeart/2005/8/layout/orgChart1"/>
    <dgm:cxn modelId="{36DFE0DB-5A5E-3241-9634-756B27E9AD17}" type="presParOf" srcId="{DE1C2674-9CAE-BA44-81F0-5156E2BF7CF9}" destId="{815F7177-245E-3E40-BF22-E9A13AEA70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EC9ACB-5F2D-844A-AB2F-5E929279DF92}">
      <dsp:nvSpPr>
        <dsp:cNvPr id="0" name=""/>
        <dsp:cNvSpPr/>
      </dsp:nvSpPr>
      <dsp:spPr>
        <a:xfrm>
          <a:off x="5701207" y="1440892"/>
          <a:ext cx="108021" cy="47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236"/>
              </a:lnTo>
              <a:lnTo>
                <a:pt x="108021" y="4732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1450B8-8D8A-1446-801A-ACBB97B5B54E}">
      <dsp:nvSpPr>
        <dsp:cNvPr id="0" name=""/>
        <dsp:cNvSpPr/>
      </dsp:nvSpPr>
      <dsp:spPr>
        <a:xfrm>
          <a:off x="5593186" y="1440892"/>
          <a:ext cx="108021" cy="473236"/>
        </a:xfrm>
        <a:custGeom>
          <a:avLst/>
          <a:gdLst/>
          <a:ahLst/>
          <a:cxnLst/>
          <a:rect l="0" t="0" r="0" b="0"/>
          <a:pathLst>
            <a:path>
              <a:moveTo>
                <a:pt x="108021" y="0"/>
              </a:moveTo>
              <a:lnTo>
                <a:pt x="108021" y="473236"/>
              </a:lnTo>
              <a:lnTo>
                <a:pt x="0" y="4732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123375-5E48-F243-A59B-96182586DEC1}">
      <dsp:nvSpPr>
        <dsp:cNvPr id="0" name=""/>
        <dsp:cNvSpPr/>
      </dsp:nvSpPr>
      <dsp:spPr>
        <a:xfrm>
          <a:off x="10992966" y="3740203"/>
          <a:ext cx="169747" cy="1203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666"/>
              </a:lnTo>
              <a:lnTo>
                <a:pt x="169747" y="12036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26301-E9BE-C54A-B832-326ADB95EAF9}">
      <dsp:nvSpPr>
        <dsp:cNvPr id="0" name=""/>
        <dsp:cNvSpPr/>
      </dsp:nvSpPr>
      <dsp:spPr>
        <a:xfrm>
          <a:off x="10992966" y="3740203"/>
          <a:ext cx="169747" cy="47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236"/>
              </a:lnTo>
              <a:lnTo>
                <a:pt x="169747" y="4732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FC92BE-D249-C146-B3A5-DB6206ED3B47}">
      <dsp:nvSpPr>
        <dsp:cNvPr id="0" name=""/>
        <dsp:cNvSpPr/>
      </dsp:nvSpPr>
      <dsp:spPr>
        <a:xfrm>
          <a:off x="8757953" y="2901752"/>
          <a:ext cx="2687673" cy="216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021"/>
              </a:lnTo>
              <a:lnTo>
                <a:pt x="2687673" y="108021"/>
              </a:lnTo>
              <a:lnTo>
                <a:pt x="2687673" y="216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AA4F2C-6A6D-574C-A1FA-27F2828EC029}">
      <dsp:nvSpPr>
        <dsp:cNvPr id="0" name=""/>
        <dsp:cNvSpPr/>
      </dsp:nvSpPr>
      <dsp:spPr>
        <a:xfrm>
          <a:off x="9660703" y="3740203"/>
          <a:ext cx="154316" cy="1203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666"/>
              </a:lnTo>
              <a:lnTo>
                <a:pt x="154316" y="12036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45D258-2699-D54A-BD3B-DF900462F42E}">
      <dsp:nvSpPr>
        <dsp:cNvPr id="0" name=""/>
        <dsp:cNvSpPr/>
      </dsp:nvSpPr>
      <dsp:spPr>
        <a:xfrm>
          <a:off x="9660703" y="3740203"/>
          <a:ext cx="154316" cy="47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236"/>
              </a:lnTo>
              <a:lnTo>
                <a:pt x="154316" y="4732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57BB5-763C-9E48-9BFC-0EEC0E22305F}">
      <dsp:nvSpPr>
        <dsp:cNvPr id="0" name=""/>
        <dsp:cNvSpPr/>
      </dsp:nvSpPr>
      <dsp:spPr>
        <a:xfrm>
          <a:off x="8757953" y="2901752"/>
          <a:ext cx="1314259" cy="216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021"/>
              </a:lnTo>
              <a:lnTo>
                <a:pt x="1314259" y="108021"/>
              </a:lnTo>
              <a:lnTo>
                <a:pt x="1314259" y="216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1A465-DC7E-2641-934E-555676AF703A}">
      <dsp:nvSpPr>
        <dsp:cNvPr id="0" name=""/>
        <dsp:cNvSpPr/>
      </dsp:nvSpPr>
      <dsp:spPr>
        <a:xfrm>
          <a:off x="8712233" y="2901752"/>
          <a:ext cx="91440" cy="2160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021"/>
              </a:lnTo>
              <a:lnTo>
                <a:pt x="63723" y="108021"/>
              </a:lnTo>
              <a:lnTo>
                <a:pt x="63723" y="216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678F7-915E-0547-AD52-689DD48971E5}">
      <dsp:nvSpPr>
        <dsp:cNvPr id="0" name=""/>
        <dsp:cNvSpPr/>
      </dsp:nvSpPr>
      <dsp:spPr>
        <a:xfrm>
          <a:off x="7371680" y="2901752"/>
          <a:ext cx="1386273" cy="228665"/>
        </a:xfrm>
        <a:custGeom>
          <a:avLst/>
          <a:gdLst/>
          <a:ahLst/>
          <a:cxnLst/>
          <a:rect l="0" t="0" r="0" b="0"/>
          <a:pathLst>
            <a:path>
              <a:moveTo>
                <a:pt x="1386273" y="0"/>
              </a:moveTo>
              <a:lnTo>
                <a:pt x="1386273" y="120644"/>
              </a:lnTo>
              <a:lnTo>
                <a:pt x="0" y="120644"/>
              </a:lnTo>
              <a:lnTo>
                <a:pt x="0" y="2286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534CD-1B48-5A43-8C55-2E228E3EC5EF}">
      <dsp:nvSpPr>
        <dsp:cNvPr id="0" name=""/>
        <dsp:cNvSpPr/>
      </dsp:nvSpPr>
      <dsp:spPr>
        <a:xfrm>
          <a:off x="6018841" y="2901752"/>
          <a:ext cx="2739111" cy="238521"/>
        </a:xfrm>
        <a:custGeom>
          <a:avLst/>
          <a:gdLst/>
          <a:ahLst/>
          <a:cxnLst/>
          <a:rect l="0" t="0" r="0" b="0"/>
          <a:pathLst>
            <a:path>
              <a:moveTo>
                <a:pt x="2739111" y="0"/>
              </a:moveTo>
              <a:lnTo>
                <a:pt x="2739111" y="130500"/>
              </a:lnTo>
              <a:lnTo>
                <a:pt x="0" y="130500"/>
              </a:lnTo>
              <a:lnTo>
                <a:pt x="0" y="23852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D6B88B-8F92-7C46-AD85-FD575444F2BD}">
      <dsp:nvSpPr>
        <dsp:cNvPr id="0" name=""/>
        <dsp:cNvSpPr/>
      </dsp:nvSpPr>
      <dsp:spPr>
        <a:xfrm>
          <a:off x="5701207" y="1440892"/>
          <a:ext cx="3056745" cy="946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8451"/>
              </a:lnTo>
              <a:lnTo>
                <a:pt x="3056745" y="838451"/>
              </a:lnTo>
              <a:lnTo>
                <a:pt x="3056745" y="9464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689BBE-889F-B24A-A2E5-D56292190919}">
      <dsp:nvSpPr>
        <dsp:cNvPr id="0" name=""/>
        <dsp:cNvSpPr/>
      </dsp:nvSpPr>
      <dsp:spPr>
        <a:xfrm>
          <a:off x="5622608" y="1440892"/>
          <a:ext cx="91440" cy="940618"/>
        </a:xfrm>
        <a:custGeom>
          <a:avLst/>
          <a:gdLst/>
          <a:ahLst/>
          <a:cxnLst/>
          <a:rect l="0" t="0" r="0" b="0"/>
          <a:pathLst>
            <a:path>
              <a:moveTo>
                <a:pt x="78599" y="0"/>
              </a:moveTo>
              <a:lnTo>
                <a:pt x="78599" y="832597"/>
              </a:lnTo>
              <a:lnTo>
                <a:pt x="45720" y="832597"/>
              </a:lnTo>
              <a:lnTo>
                <a:pt x="45720" y="940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A9EC3B-28AC-5642-A0A2-B4F5D0D3430E}">
      <dsp:nvSpPr>
        <dsp:cNvPr id="0" name=""/>
        <dsp:cNvSpPr/>
      </dsp:nvSpPr>
      <dsp:spPr>
        <a:xfrm>
          <a:off x="2644461" y="2901752"/>
          <a:ext cx="2078124" cy="216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021"/>
              </a:lnTo>
              <a:lnTo>
                <a:pt x="2078124" y="108021"/>
              </a:lnTo>
              <a:lnTo>
                <a:pt x="2078124" y="216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81916F-9ED6-EE42-9089-91AC0C7F8CDF}">
      <dsp:nvSpPr>
        <dsp:cNvPr id="0" name=""/>
        <dsp:cNvSpPr/>
      </dsp:nvSpPr>
      <dsp:spPr>
        <a:xfrm>
          <a:off x="2644461" y="2901752"/>
          <a:ext cx="673847" cy="216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021"/>
              </a:lnTo>
              <a:lnTo>
                <a:pt x="673847" y="108021"/>
              </a:lnTo>
              <a:lnTo>
                <a:pt x="673847" y="216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5100D-8D7A-384A-B088-1A4E99BCD0FF}">
      <dsp:nvSpPr>
        <dsp:cNvPr id="0" name=""/>
        <dsp:cNvSpPr/>
      </dsp:nvSpPr>
      <dsp:spPr>
        <a:xfrm>
          <a:off x="1461371" y="3740203"/>
          <a:ext cx="169747" cy="47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236"/>
              </a:lnTo>
              <a:lnTo>
                <a:pt x="169747" y="4732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1BCA6-2563-D847-92D0-E927C83A21E3}">
      <dsp:nvSpPr>
        <dsp:cNvPr id="0" name=""/>
        <dsp:cNvSpPr/>
      </dsp:nvSpPr>
      <dsp:spPr>
        <a:xfrm>
          <a:off x="1914032" y="2901752"/>
          <a:ext cx="730429" cy="216042"/>
        </a:xfrm>
        <a:custGeom>
          <a:avLst/>
          <a:gdLst/>
          <a:ahLst/>
          <a:cxnLst/>
          <a:rect l="0" t="0" r="0" b="0"/>
          <a:pathLst>
            <a:path>
              <a:moveTo>
                <a:pt x="730429" y="0"/>
              </a:moveTo>
              <a:lnTo>
                <a:pt x="730429" y="108021"/>
              </a:lnTo>
              <a:lnTo>
                <a:pt x="0" y="108021"/>
              </a:lnTo>
              <a:lnTo>
                <a:pt x="0" y="216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F5E4B-6B9E-954B-BA12-DA8A5D69C0E1}">
      <dsp:nvSpPr>
        <dsp:cNvPr id="0" name=""/>
        <dsp:cNvSpPr/>
      </dsp:nvSpPr>
      <dsp:spPr>
        <a:xfrm>
          <a:off x="113676" y="3740203"/>
          <a:ext cx="169747" cy="2664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4525"/>
              </a:lnTo>
              <a:lnTo>
                <a:pt x="169747" y="26645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A1AC6-DB2C-6549-9839-9C57FCDA2D9B}">
      <dsp:nvSpPr>
        <dsp:cNvPr id="0" name=""/>
        <dsp:cNvSpPr/>
      </dsp:nvSpPr>
      <dsp:spPr>
        <a:xfrm>
          <a:off x="113676" y="3740203"/>
          <a:ext cx="169747" cy="1934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4095"/>
              </a:lnTo>
              <a:lnTo>
                <a:pt x="169747" y="193409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5D5FA-1015-FB45-B4F2-68265FD8B18F}">
      <dsp:nvSpPr>
        <dsp:cNvPr id="0" name=""/>
        <dsp:cNvSpPr/>
      </dsp:nvSpPr>
      <dsp:spPr>
        <a:xfrm>
          <a:off x="113676" y="3740203"/>
          <a:ext cx="169747" cy="1203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666"/>
              </a:lnTo>
              <a:lnTo>
                <a:pt x="169747" y="12036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16CF05-42A1-3743-9519-3D51B14F39E5}">
      <dsp:nvSpPr>
        <dsp:cNvPr id="0" name=""/>
        <dsp:cNvSpPr/>
      </dsp:nvSpPr>
      <dsp:spPr>
        <a:xfrm>
          <a:off x="113676" y="3740203"/>
          <a:ext cx="169747" cy="47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236"/>
              </a:lnTo>
              <a:lnTo>
                <a:pt x="169747" y="4732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908588-5224-2446-B30C-6F1BBB7EEB78}">
      <dsp:nvSpPr>
        <dsp:cNvPr id="0" name=""/>
        <dsp:cNvSpPr/>
      </dsp:nvSpPr>
      <dsp:spPr>
        <a:xfrm>
          <a:off x="566337" y="2901752"/>
          <a:ext cx="2078124" cy="216042"/>
        </a:xfrm>
        <a:custGeom>
          <a:avLst/>
          <a:gdLst/>
          <a:ahLst/>
          <a:cxnLst/>
          <a:rect l="0" t="0" r="0" b="0"/>
          <a:pathLst>
            <a:path>
              <a:moveTo>
                <a:pt x="2078124" y="0"/>
              </a:moveTo>
              <a:lnTo>
                <a:pt x="2078124" y="108021"/>
              </a:lnTo>
              <a:lnTo>
                <a:pt x="0" y="108021"/>
              </a:lnTo>
              <a:lnTo>
                <a:pt x="0" y="2160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E86364-665C-CF43-A478-EE09CC01DDA0}">
      <dsp:nvSpPr>
        <dsp:cNvPr id="0" name=""/>
        <dsp:cNvSpPr/>
      </dsp:nvSpPr>
      <dsp:spPr>
        <a:xfrm>
          <a:off x="2644461" y="1440892"/>
          <a:ext cx="3056745" cy="946472"/>
        </a:xfrm>
        <a:custGeom>
          <a:avLst/>
          <a:gdLst/>
          <a:ahLst/>
          <a:cxnLst/>
          <a:rect l="0" t="0" r="0" b="0"/>
          <a:pathLst>
            <a:path>
              <a:moveTo>
                <a:pt x="3056745" y="0"/>
              </a:moveTo>
              <a:lnTo>
                <a:pt x="3056745" y="838451"/>
              </a:lnTo>
              <a:lnTo>
                <a:pt x="0" y="838451"/>
              </a:lnTo>
              <a:lnTo>
                <a:pt x="0" y="9464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5DBE0E-3869-974A-A946-349EFED439A1}">
      <dsp:nvSpPr>
        <dsp:cNvPr id="0" name=""/>
        <dsp:cNvSpPr/>
      </dsp:nvSpPr>
      <dsp:spPr>
        <a:xfrm>
          <a:off x="5655487" y="710463"/>
          <a:ext cx="91440" cy="2160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60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FDECB-B028-6045-8319-5B1C9D0A8689}">
      <dsp:nvSpPr>
        <dsp:cNvPr id="0" name=""/>
        <dsp:cNvSpPr/>
      </dsp:nvSpPr>
      <dsp:spPr>
        <a:xfrm>
          <a:off x="5186820" y="196075"/>
          <a:ext cx="1028774" cy="514387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Chairman</a:t>
          </a:r>
          <a:r>
            <a:rPr lang="en-US" sz="1100" kern="1200" dirty="0"/>
            <a:t> Ja</a:t>
          </a:r>
          <a:r>
            <a:rPr lang="en-US" sz="1100" i="1" kern="1200" dirty="0"/>
            <a:t>mes Bradbury</a:t>
          </a:r>
        </a:p>
      </dsp:txBody>
      <dsp:txXfrm>
        <a:off x="5186820" y="196075"/>
        <a:ext cx="1028774" cy="514387"/>
      </dsp:txXfrm>
    </dsp:sp>
    <dsp:sp modelId="{D9DF98D2-645A-7F44-9E60-7519BBBF7B29}">
      <dsp:nvSpPr>
        <dsp:cNvPr id="0" name=""/>
        <dsp:cNvSpPr/>
      </dsp:nvSpPr>
      <dsp:spPr>
        <a:xfrm>
          <a:off x="5016558" y="926505"/>
          <a:ext cx="1369298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Dept. Chairman </a:t>
          </a:r>
          <a:r>
            <a:rPr lang="en-US" sz="1100" i="1" kern="1200" dirty="0"/>
            <a:t>Rob Tulloch</a:t>
          </a:r>
        </a:p>
      </dsp:txBody>
      <dsp:txXfrm>
        <a:off x="5041668" y="951615"/>
        <a:ext cx="1319078" cy="464167"/>
      </dsp:txXfrm>
    </dsp:sp>
    <dsp:sp modelId="{C7505E33-CF56-FD4F-8A5E-EEFFED8549A6}">
      <dsp:nvSpPr>
        <dsp:cNvPr id="0" name=""/>
        <dsp:cNvSpPr/>
      </dsp:nvSpPr>
      <dsp:spPr>
        <a:xfrm>
          <a:off x="2130074" y="2387365"/>
          <a:ext cx="1028774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On the Field</a:t>
          </a:r>
        </a:p>
      </dsp:txBody>
      <dsp:txXfrm>
        <a:off x="2155184" y="2412475"/>
        <a:ext cx="978554" cy="464167"/>
      </dsp:txXfrm>
    </dsp:sp>
    <dsp:sp modelId="{240FD651-392D-B446-86F8-82F1494980B6}">
      <dsp:nvSpPr>
        <dsp:cNvPr id="0" name=""/>
        <dsp:cNvSpPr/>
      </dsp:nvSpPr>
      <dsp:spPr>
        <a:xfrm>
          <a:off x="511" y="3117795"/>
          <a:ext cx="1131651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Club Captain </a:t>
          </a:r>
          <a:r>
            <a:rPr lang="en-US" sz="1100" i="1" kern="1200" dirty="0"/>
            <a:t>Steve Humphreys</a:t>
          </a:r>
        </a:p>
      </dsp:txBody>
      <dsp:txXfrm>
        <a:off x="30894" y="3148178"/>
        <a:ext cx="1070885" cy="561642"/>
      </dsp:txXfrm>
    </dsp:sp>
    <dsp:sp modelId="{32A090E0-F02C-5D42-91B6-5287417B3F06}">
      <dsp:nvSpPr>
        <dsp:cNvPr id="0" name=""/>
        <dsp:cNvSpPr/>
      </dsp:nvSpPr>
      <dsp:spPr>
        <a:xfrm>
          <a:off x="283424" y="3956246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</a:t>
          </a:r>
          <a:r>
            <a:rPr lang="en-US" sz="1400" b="1" kern="1200" baseline="30000" dirty="0"/>
            <a:t>st</a:t>
          </a:r>
          <a:r>
            <a:rPr lang="en-US" sz="1400" b="1" kern="1200" dirty="0"/>
            <a:t> XI Captain </a:t>
          </a:r>
          <a:r>
            <a:rPr lang="en-US" sz="1200" b="0" i="1" kern="1200" dirty="0"/>
            <a:t>Josh Darley</a:t>
          </a:r>
          <a:endParaRPr lang="en-US" sz="1100" b="0" i="1" kern="1200" dirty="0"/>
        </a:p>
      </dsp:txBody>
      <dsp:txXfrm>
        <a:off x="308534" y="3981356"/>
        <a:ext cx="1081431" cy="464167"/>
      </dsp:txXfrm>
    </dsp:sp>
    <dsp:sp modelId="{240E0CED-75D6-1F49-8445-5D4E0375CDCB}">
      <dsp:nvSpPr>
        <dsp:cNvPr id="0" name=""/>
        <dsp:cNvSpPr/>
      </dsp:nvSpPr>
      <dsp:spPr>
        <a:xfrm>
          <a:off x="283424" y="4686676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2</a:t>
          </a:r>
          <a:r>
            <a:rPr lang="en-US" sz="1400" b="1" kern="1200" baseline="30000" dirty="0"/>
            <a:t>nd</a:t>
          </a:r>
          <a:r>
            <a:rPr lang="en-US" sz="1400" b="1" kern="1200" dirty="0"/>
            <a:t> XI Captain  </a:t>
          </a:r>
          <a:r>
            <a:rPr lang="en-US" sz="1200" b="0" i="1" kern="1200" dirty="0"/>
            <a:t>Naomi Payne</a:t>
          </a:r>
          <a:endParaRPr lang="en-US" sz="1100" b="0" i="1" kern="1200" dirty="0"/>
        </a:p>
      </dsp:txBody>
      <dsp:txXfrm>
        <a:off x="308534" y="4711786"/>
        <a:ext cx="1081431" cy="464167"/>
      </dsp:txXfrm>
    </dsp:sp>
    <dsp:sp modelId="{CA5123AD-48D8-7D4A-BC6D-AD3CDDF09B8E}">
      <dsp:nvSpPr>
        <dsp:cNvPr id="0" name=""/>
        <dsp:cNvSpPr/>
      </dsp:nvSpPr>
      <dsp:spPr>
        <a:xfrm>
          <a:off x="283424" y="5417106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3</a:t>
          </a:r>
          <a:r>
            <a:rPr lang="en-US" sz="1400" b="1" kern="1200" baseline="30000" dirty="0"/>
            <a:t>rd</a:t>
          </a:r>
          <a:r>
            <a:rPr lang="en-US" sz="1400" b="1" kern="1200" dirty="0"/>
            <a:t> XI Captain </a:t>
          </a:r>
          <a:r>
            <a:rPr lang="en-US" sz="1200" b="0" i="1" kern="1200" dirty="0"/>
            <a:t>Mike O’Reilly</a:t>
          </a:r>
          <a:endParaRPr lang="en-US" sz="1100" b="0" i="1" kern="1200" dirty="0"/>
        </a:p>
      </dsp:txBody>
      <dsp:txXfrm>
        <a:off x="308534" y="5442216"/>
        <a:ext cx="1081431" cy="464167"/>
      </dsp:txXfrm>
    </dsp:sp>
    <dsp:sp modelId="{A6E7AD7B-644F-F84C-8CC5-C46BD32CF4CA}">
      <dsp:nvSpPr>
        <dsp:cNvPr id="0" name=""/>
        <dsp:cNvSpPr/>
      </dsp:nvSpPr>
      <dsp:spPr>
        <a:xfrm>
          <a:off x="283424" y="6147535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4</a:t>
          </a:r>
          <a:r>
            <a:rPr lang="en-US" sz="1400" b="1" kern="1200" baseline="30000" dirty="0"/>
            <a:t>th</a:t>
          </a:r>
          <a:r>
            <a:rPr lang="en-US" sz="1400" b="1" kern="1200" dirty="0"/>
            <a:t> XI Captain </a:t>
          </a:r>
          <a:r>
            <a:rPr lang="en-US" sz="1100" i="1" kern="1200" dirty="0"/>
            <a:t>Andy Hall</a:t>
          </a:r>
        </a:p>
      </dsp:txBody>
      <dsp:txXfrm>
        <a:off x="308534" y="6172645"/>
        <a:ext cx="1081431" cy="464167"/>
      </dsp:txXfrm>
    </dsp:sp>
    <dsp:sp modelId="{DFCF7203-4B63-B049-9C14-D72949325D31}">
      <dsp:nvSpPr>
        <dsp:cNvPr id="0" name=""/>
        <dsp:cNvSpPr/>
      </dsp:nvSpPr>
      <dsp:spPr>
        <a:xfrm>
          <a:off x="1348206" y="3117795"/>
          <a:ext cx="1131651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Junior Coordinator </a:t>
          </a:r>
          <a:r>
            <a:rPr lang="en-US" sz="1100" i="1" kern="1200" dirty="0"/>
            <a:t>Andrew Leggatt</a:t>
          </a:r>
        </a:p>
      </dsp:txBody>
      <dsp:txXfrm>
        <a:off x="1378589" y="3148178"/>
        <a:ext cx="1070885" cy="561642"/>
      </dsp:txXfrm>
    </dsp:sp>
    <dsp:sp modelId="{A95B038D-1011-E345-86F8-102EF4045D9D}">
      <dsp:nvSpPr>
        <dsp:cNvPr id="0" name=""/>
        <dsp:cNvSpPr/>
      </dsp:nvSpPr>
      <dsp:spPr>
        <a:xfrm>
          <a:off x="1631119" y="3956246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Assistant Junior Coordinator </a:t>
          </a:r>
          <a:r>
            <a:rPr lang="en-US" sz="1100" i="1" kern="1200" dirty="0"/>
            <a:t>Andy Hall</a:t>
          </a:r>
        </a:p>
      </dsp:txBody>
      <dsp:txXfrm>
        <a:off x="1656229" y="3981356"/>
        <a:ext cx="1081431" cy="464167"/>
      </dsp:txXfrm>
    </dsp:sp>
    <dsp:sp modelId="{44355547-5A17-3E40-8505-ACF59628E6A3}">
      <dsp:nvSpPr>
        <dsp:cNvPr id="0" name=""/>
        <dsp:cNvSpPr/>
      </dsp:nvSpPr>
      <dsp:spPr>
        <a:xfrm>
          <a:off x="2695900" y="3117795"/>
          <a:ext cx="1244817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W&amp;G’s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1" kern="1200" dirty="0"/>
            <a:t>Naomi Payne</a:t>
          </a:r>
        </a:p>
      </dsp:txBody>
      <dsp:txXfrm>
        <a:off x="2726283" y="3148178"/>
        <a:ext cx="1184051" cy="561642"/>
      </dsp:txXfrm>
    </dsp:sp>
    <dsp:sp modelId="{95423D7B-DF29-374A-A759-AF469AD5462A}">
      <dsp:nvSpPr>
        <dsp:cNvPr id="0" name=""/>
        <dsp:cNvSpPr/>
      </dsp:nvSpPr>
      <dsp:spPr>
        <a:xfrm>
          <a:off x="4156760" y="3117795"/>
          <a:ext cx="1131651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Head Groundsman </a:t>
          </a:r>
          <a:r>
            <a:rPr lang="en-US" sz="1100" i="1" kern="1200" dirty="0"/>
            <a:t>Dave Hill</a:t>
          </a:r>
        </a:p>
      </dsp:txBody>
      <dsp:txXfrm>
        <a:off x="4187143" y="3148178"/>
        <a:ext cx="1070885" cy="561642"/>
      </dsp:txXfrm>
    </dsp:sp>
    <dsp:sp modelId="{745929DD-59D3-364F-B00B-25A92625C468}">
      <dsp:nvSpPr>
        <dsp:cNvPr id="0" name=""/>
        <dsp:cNvSpPr/>
      </dsp:nvSpPr>
      <dsp:spPr>
        <a:xfrm>
          <a:off x="4915213" y="2381511"/>
          <a:ext cx="1506228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 </a:t>
          </a:r>
          <a:r>
            <a:rPr lang="en-US" sz="14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Club </a:t>
          </a:r>
          <a:r>
            <a:rPr lang="en-US" sz="1400" b="1" kern="1200" dirty="0"/>
            <a:t>Secretary </a:t>
          </a:r>
          <a:r>
            <a:rPr lang="en-US" sz="1100" i="1" kern="1200" dirty="0"/>
            <a:t>Louise Murray</a:t>
          </a:r>
        </a:p>
      </dsp:txBody>
      <dsp:txXfrm>
        <a:off x="4940323" y="2406621"/>
        <a:ext cx="1456008" cy="464167"/>
      </dsp:txXfrm>
    </dsp:sp>
    <dsp:sp modelId="{E3FBB2A2-5A91-A144-9E3E-7C92A391FE24}">
      <dsp:nvSpPr>
        <dsp:cNvPr id="0" name=""/>
        <dsp:cNvSpPr/>
      </dsp:nvSpPr>
      <dsp:spPr>
        <a:xfrm>
          <a:off x="8243566" y="2387365"/>
          <a:ext cx="1028774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Off the Field</a:t>
          </a:r>
        </a:p>
      </dsp:txBody>
      <dsp:txXfrm>
        <a:off x="8268676" y="2412475"/>
        <a:ext cx="978554" cy="464167"/>
      </dsp:txXfrm>
    </dsp:sp>
    <dsp:sp modelId="{36495B85-4DAB-834B-A091-990D44594A00}">
      <dsp:nvSpPr>
        <dsp:cNvPr id="0" name=""/>
        <dsp:cNvSpPr/>
      </dsp:nvSpPr>
      <dsp:spPr>
        <a:xfrm>
          <a:off x="5504454" y="3140273"/>
          <a:ext cx="1028774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Sponsorship Lead         </a:t>
          </a:r>
          <a:r>
            <a:rPr lang="en-US" sz="1100" i="1" kern="1200" dirty="0"/>
            <a:t>Howard Ellett</a:t>
          </a:r>
        </a:p>
      </dsp:txBody>
      <dsp:txXfrm>
        <a:off x="5534837" y="3170656"/>
        <a:ext cx="968008" cy="561642"/>
      </dsp:txXfrm>
    </dsp:sp>
    <dsp:sp modelId="{8037A77E-E8FF-EA44-A95B-73CFE34EFB70}">
      <dsp:nvSpPr>
        <dsp:cNvPr id="0" name=""/>
        <dsp:cNvSpPr/>
      </dsp:nvSpPr>
      <dsp:spPr>
        <a:xfrm>
          <a:off x="6749271" y="3130418"/>
          <a:ext cx="1244817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 Parent Liaison Officer      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TBC</a:t>
          </a:r>
        </a:p>
      </dsp:txBody>
      <dsp:txXfrm>
        <a:off x="6779654" y="3160801"/>
        <a:ext cx="1184051" cy="561642"/>
      </dsp:txXfrm>
    </dsp:sp>
    <dsp:sp modelId="{3F98BB5F-481B-1242-847D-965C1ED4E0E9}">
      <dsp:nvSpPr>
        <dsp:cNvPr id="0" name=""/>
        <dsp:cNvSpPr/>
      </dsp:nvSpPr>
      <dsp:spPr>
        <a:xfrm>
          <a:off x="8210131" y="3117795"/>
          <a:ext cx="1131651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House </a:t>
          </a:r>
          <a:r>
            <a:rPr lang="en-US" sz="1400" b="1" kern="1200" dirty="0"/>
            <a:t>and Ground Lead </a:t>
          </a:r>
          <a:r>
            <a:rPr lang="en-US" sz="1200" i="1" kern="1200" dirty="0"/>
            <a:t>Richard Jones</a:t>
          </a:r>
        </a:p>
      </dsp:txBody>
      <dsp:txXfrm>
        <a:off x="8240514" y="3148178"/>
        <a:ext cx="1070885" cy="561642"/>
      </dsp:txXfrm>
    </dsp:sp>
    <dsp:sp modelId="{2A975CC2-8058-0245-B761-FD35B56AFA1F}">
      <dsp:nvSpPr>
        <dsp:cNvPr id="0" name=""/>
        <dsp:cNvSpPr/>
      </dsp:nvSpPr>
      <dsp:spPr>
        <a:xfrm>
          <a:off x="9557825" y="3117795"/>
          <a:ext cx="1028774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Digital Presence</a:t>
          </a:r>
        </a:p>
      </dsp:txBody>
      <dsp:txXfrm>
        <a:off x="9588208" y="3148178"/>
        <a:ext cx="968008" cy="561642"/>
      </dsp:txXfrm>
    </dsp:sp>
    <dsp:sp modelId="{1B426BA7-15B6-9545-AB55-D46E3D7785AB}">
      <dsp:nvSpPr>
        <dsp:cNvPr id="0" name=""/>
        <dsp:cNvSpPr/>
      </dsp:nvSpPr>
      <dsp:spPr>
        <a:xfrm>
          <a:off x="9815019" y="3956246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Social Media </a:t>
          </a:r>
          <a:r>
            <a:rPr lang="en-US" sz="1200" i="1" kern="1200" dirty="0"/>
            <a:t>Ellie Johnson</a:t>
          </a:r>
        </a:p>
      </dsp:txBody>
      <dsp:txXfrm>
        <a:off x="9840129" y="3981356"/>
        <a:ext cx="1081431" cy="464167"/>
      </dsp:txXfrm>
    </dsp:sp>
    <dsp:sp modelId="{8415504E-B586-D34B-BA7D-B614DFC54178}">
      <dsp:nvSpPr>
        <dsp:cNvPr id="0" name=""/>
        <dsp:cNvSpPr/>
      </dsp:nvSpPr>
      <dsp:spPr>
        <a:xfrm>
          <a:off x="9815019" y="4686676"/>
          <a:ext cx="1028774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Website</a:t>
          </a:r>
          <a:r>
            <a:rPr lang="en-US" sz="1200" b="1" kern="1200" dirty="0"/>
            <a:t>      </a:t>
          </a:r>
          <a:r>
            <a:rPr lang="en-US" sz="1200" i="1" kern="1200" dirty="0"/>
            <a:t>Paul Baker</a:t>
          </a:r>
        </a:p>
      </dsp:txBody>
      <dsp:txXfrm>
        <a:off x="9840129" y="4711786"/>
        <a:ext cx="978554" cy="464167"/>
      </dsp:txXfrm>
    </dsp:sp>
    <dsp:sp modelId="{BDEEB169-55EF-2B42-A1BF-CDF8D1BE331E}">
      <dsp:nvSpPr>
        <dsp:cNvPr id="0" name=""/>
        <dsp:cNvSpPr/>
      </dsp:nvSpPr>
      <dsp:spPr>
        <a:xfrm>
          <a:off x="10879801" y="3117795"/>
          <a:ext cx="1131651" cy="62240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Club Safeguarding Officers</a:t>
          </a:r>
        </a:p>
      </dsp:txBody>
      <dsp:txXfrm>
        <a:off x="10910184" y="3148178"/>
        <a:ext cx="1070885" cy="561642"/>
      </dsp:txXfrm>
    </dsp:sp>
    <dsp:sp modelId="{ABAFB9D2-DDD5-644F-B9C3-618A65F8ECE4}">
      <dsp:nvSpPr>
        <dsp:cNvPr id="0" name=""/>
        <dsp:cNvSpPr/>
      </dsp:nvSpPr>
      <dsp:spPr>
        <a:xfrm>
          <a:off x="11162713" y="3956246"/>
          <a:ext cx="1028774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Jaine </a:t>
          </a:r>
          <a:r>
            <a:rPr lang="en-US" sz="1200" i="1" kern="1200" dirty="0" err="1"/>
            <a:t>Kular</a:t>
          </a:r>
          <a:r>
            <a:rPr lang="en-US" sz="1200" i="1" kern="1200" dirty="0"/>
            <a:t>-Hanratty</a:t>
          </a:r>
        </a:p>
      </dsp:txBody>
      <dsp:txXfrm>
        <a:off x="11187823" y="3981356"/>
        <a:ext cx="978554" cy="464167"/>
      </dsp:txXfrm>
    </dsp:sp>
    <dsp:sp modelId="{9FCD3DBB-F546-B445-A6B9-2F652F06D25F}">
      <dsp:nvSpPr>
        <dsp:cNvPr id="0" name=""/>
        <dsp:cNvSpPr/>
      </dsp:nvSpPr>
      <dsp:spPr>
        <a:xfrm>
          <a:off x="11162713" y="4686676"/>
          <a:ext cx="1028774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Andrew Leggatt</a:t>
          </a:r>
        </a:p>
      </dsp:txBody>
      <dsp:txXfrm>
        <a:off x="11187823" y="4711786"/>
        <a:ext cx="978554" cy="464167"/>
      </dsp:txXfrm>
    </dsp:sp>
    <dsp:sp modelId="{AD7E8316-E44D-6B4B-8C98-0283996D2AC4}">
      <dsp:nvSpPr>
        <dsp:cNvPr id="0" name=""/>
        <dsp:cNvSpPr/>
      </dsp:nvSpPr>
      <dsp:spPr>
        <a:xfrm>
          <a:off x="3942085" y="1656935"/>
          <a:ext cx="1651100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Cricketing    Secretary                </a:t>
          </a:r>
          <a:r>
            <a:rPr lang="en-US" sz="1100" i="1" kern="1200"/>
            <a:t>Paul </a:t>
          </a:r>
          <a:r>
            <a:rPr lang="en-US" sz="1100" i="1" kern="1200" dirty="0"/>
            <a:t>Baker</a:t>
          </a:r>
        </a:p>
      </dsp:txBody>
      <dsp:txXfrm>
        <a:off x="3967195" y="1682045"/>
        <a:ext cx="1600880" cy="464167"/>
      </dsp:txXfrm>
    </dsp:sp>
    <dsp:sp modelId="{B05A3886-5358-C449-AEB7-005045799F09}">
      <dsp:nvSpPr>
        <dsp:cNvPr id="0" name=""/>
        <dsp:cNvSpPr/>
      </dsp:nvSpPr>
      <dsp:spPr>
        <a:xfrm>
          <a:off x="5809229" y="1656935"/>
          <a:ext cx="1028774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Treasurer</a:t>
          </a:r>
          <a:r>
            <a:rPr lang="en-US" sz="1100" kern="1200" dirty="0"/>
            <a:t> </a:t>
          </a:r>
          <a:r>
            <a:rPr lang="en-US" sz="1100" i="1" kern="1200" dirty="0"/>
            <a:t>Andrew Leggatt</a:t>
          </a:r>
        </a:p>
      </dsp:txBody>
      <dsp:txXfrm>
        <a:off x="5834339" y="1682045"/>
        <a:ext cx="978554" cy="464167"/>
      </dsp:txXfrm>
    </dsp:sp>
    <dsp:sp modelId="{15D16218-1E79-614E-BF4A-5E3A0AD27D7E}">
      <dsp:nvSpPr>
        <dsp:cNvPr id="0" name=""/>
        <dsp:cNvSpPr/>
      </dsp:nvSpPr>
      <dsp:spPr>
        <a:xfrm>
          <a:off x="1900925" y="6113236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/>
            <a:t>Aardvarks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1" kern="1200"/>
            <a:t>Dylan Keighley</a:t>
          </a:r>
          <a:endParaRPr lang="en-US" sz="1300" b="0" i="1" kern="1200" dirty="0"/>
        </a:p>
      </dsp:txBody>
      <dsp:txXfrm>
        <a:off x="1926035" y="6138346"/>
        <a:ext cx="1081431" cy="464167"/>
      </dsp:txXfrm>
    </dsp:sp>
    <dsp:sp modelId="{71FB3A83-18BE-5B48-8A28-CE4815AE29D1}">
      <dsp:nvSpPr>
        <dsp:cNvPr id="0" name=""/>
        <dsp:cNvSpPr/>
      </dsp:nvSpPr>
      <dsp:spPr>
        <a:xfrm>
          <a:off x="3437945" y="6125643"/>
          <a:ext cx="1131651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i="0" kern="1200" dirty="0"/>
            <a:t>RAT’s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1" kern="1200" dirty="0"/>
            <a:t> Adam Lloyd</a:t>
          </a:r>
        </a:p>
      </dsp:txBody>
      <dsp:txXfrm>
        <a:off x="3463055" y="6150753"/>
        <a:ext cx="1081431" cy="464167"/>
      </dsp:txXfrm>
    </dsp:sp>
    <dsp:sp modelId="{E451EB0D-E2D3-4B4A-BA16-67B7DE6EBACE}">
      <dsp:nvSpPr>
        <dsp:cNvPr id="0" name=""/>
        <dsp:cNvSpPr/>
      </dsp:nvSpPr>
      <dsp:spPr>
        <a:xfrm>
          <a:off x="2466751" y="5383423"/>
          <a:ext cx="1506228" cy="514387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  Midweek Teams</a:t>
          </a:r>
          <a:endParaRPr lang="en-US" sz="1600" b="1" i="1" kern="1200" dirty="0"/>
        </a:p>
      </dsp:txBody>
      <dsp:txXfrm>
        <a:off x="2491861" y="5408533"/>
        <a:ext cx="1456008" cy="464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8086-86D4-3BD4-6D0A-2D4386502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68B266-BD84-926C-219B-40666F077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F451B-FBC6-1DA2-E871-6A6F00F3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F21CC-98B4-76AA-2E27-C5B071F79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6F3A2-A2E0-82AB-539E-5A20A906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3695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BC18A-FBBB-75EF-6D63-F2F99303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5645B-2E90-3BC0-8B06-0ED34FA9C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DFB47-77F5-3CD0-7291-F9A01279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2CD2E-EF97-F11C-AAAE-352DD8090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0956A-26A1-8D2D-2E91-C3C3C3480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20353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0B010-5AF2-44B8-B4CF-ED8ACE0FA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6F87E-F659-B027-75E4-D40330E35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547EF-B53B-E93F-4AE8-B87FE816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ADA76-779A-517D-3240-CAFA0691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A04F6-53B1-494D-1B27-E2D7040FD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7594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7E78E-07E4-6784-7CEA-795BF9D06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85CD1-B58D-B5FE-FB97-B071634AC7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53A75F-C640-CA15-9244-C47C1174B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5F4E3-522F-E81B-6F49-AF5943FB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31607A-FB2B-B2EE-0603-7F294577D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510D8-87F8-9D91-9F8F-4C08B5EF8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71110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156A-455F-98BF-F48E-AB2F5D75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C8EB8-E3F1-2CDB-D00A-80A8D2E97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038EC-297B-496E-E501-9BA333A34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6C889-080D-F5D4-3119-CA91BD70C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A04D5E-EB6C-0FD7-D9D2-BA9BB4DEF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CD0B4-3F9C-E656-BDD0-09EF5BCB2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B779A-74B6-B1D5-563F-76AC58F3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9CBC83-B04B-8593-4056-9DE95391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268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4D68-A97C-7415-6F1D-DF8C43D6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E08E9-903C-DE61-9889-DC08A145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7D6797-140B-E980-39DB-641B8300E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6F5530-24D2-94F6-143C-114B03FC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7867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299FAA-5238-C3E2-2D7E-98599BCE9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55F4B2-5100-70E4-0CA7-8B424E71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CF795-951B-6B4B-1039-8E2FB401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0176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FC473-81E2-EA3B-3375-DFE4D7FD2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8459E-8C2D-F30F-A33A-75D8D5C0B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99DEB-0B53-11B7-5C91-3F75ACC4A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CA93E-152D-C702-F0C7-1721DF3E9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97BB5-A96B-EC0F-0F07-ACB423C1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02B6CA-4463-83C7-3447-53E5D6E4A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0712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EDC55-4045-4AA2-9CC3-E590F4498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460CE2-A3D0-B679-911A-88C871EAE3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CDC2E-7690-1C27-A365-33022056F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C11FF-3807-CB32-C1D5-2F27CDEED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24202-902F-0629-23B6-424A0C0A1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10629-1224-694C-C435-235D18F6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2248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67689-4A92-80C8-EB97-F9079D1FE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338CBD-9CE5-D7B0-3870-EB8ECBF82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AD59E-4B2D-4ED1-6F51-A68DACCFE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D333-EA60-F4C4-EE0A-DA97EAEC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A1D47-811F-BC34-EEE5-F5D0431E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4257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86BF1E-BAB3-7339-0509-9A68BF831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A48EEF-DD43-D033-AE45-7848684FB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085EF-6F25-A1BA-3A95-04C75E82A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AA7E2-9A3F-DF2E-D907-4952075B2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6B455-6222-C2D8-CD1E-4614B839A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2889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8BBA69-1533-7AD5-56F3-CE05B2AA1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3DE4C-18E6-43EF-6869-F5FD7E47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3A72E-3D15-4BC5-7844-710177D54B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06DE1-A8A2-A64F-917F-CE8589F1353F}" type="datetimeFigureOut">
              <a:rPr lang="en-AE" smtClean="0"/>
              <a:t>3/10/26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A0298-7A64-EBF8-CDC7-C126ED401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63536-BD2C-4F15-7844-2C31F7DD6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A1D47-EDDB-EA42-B7F7-87C594E32B7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450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658960-AFAF-CDA7-FAAF-2582F1C178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087750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DBF2DDB-DC83-E173-5694-627A3F24EAA9}"/>
              </a:ext>
            </a:extLst>
          </p:cNvPr>
          <p:cNvSpPr txBox="1"/>
          <p:nvPr/>
        </p:nvSpPr>
        <p:spPr>
          <a:xfrm>
            <a:off x="7965080" y="3805"/>
            <a:ext cx="4226919" cy="156966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E" sz="3200" i="1" dirty="0">
                <a:solidFill>
                  <a:schemeClr val="bg1"/>
                </a:solidFill>
              </a:rPr>
              <a:t>Oswestry Cricket Club Exec Committee </a:t>
            </a:r>
            <a:r>
              <a:rPr lang="en-AE" sz="3200" i="1">
                <a:solidFill>
                  <a:schemeClr val="bg1"/>
                </a:solidFill>
              </a:rPr>
              <a:t>Structure 202</a:t>
            </a:r>
            <a:r>
              <a:rPr lang="en-US" sz="3200" i="1" dirty="0">
                <a:solidFill>
                  <a:schemeClr val="bg1"/>
                </a:solidFill>
              </a:rPr>
              <a:t>6</a:t>
            </a:r>
            <a:endParaRPr lang="en-AE" sz="3200" i="1" dirty="0">
              <a:solidFill>
                <a:schemeClr val="bg1"/>
              </a:solidFill>
            </a:endParaRPr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E9E924FE-36D3-ED9D-2FC3-5DFFB0D33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412" y="76199"/>
            <a:ext cx="1861135" cy="18611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9497B3-62A0-95DF-6131-4B9FD9698917}"/>
              </a:ext>
            </a:extLst>
          </p:cNvPr>
          <p:cNvSpPr txBox="1"/>
          <p:nvPr/>
        </p:nvSpPr>
        <p:spPr>
          <a:xfrm>
            <a:off x="7938749" y="1651411"/>
            <a:ext cx="4138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President – Paul Shevlin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7E548E-2384-9CFC-DDA6-46B0B7805476}"/>
              </a:ext>
            </a:extLst>
          </p:cNvPr>
          <p:cNvCxnSpPr>
            <a:cxnSpLocks/>
          </p:cNvCxnSpPr>
          <p:nvPr/>
        </p:nvCxnSpPr>
        <p:spPr>
          <a:xfrm>
            <a:off x="110645" y="6400800"/>
            <a:ext cx="0" cy="38100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1988F7-0C67-505B-4264-45E64D19AF21}"/>
              </a:ext>
            </a:extLst>
          </p:cNvPr>
          <p:cNvCxnSpPr>
            <a:cxnSpLocks/>
          </p:cNvCxnSpPr>
          <p:nvPr/>
        </p:nvCxnSpPr>
        <p:spPr>
          <a:xfrm>
            <a:off x="121278" y="6781801"/>
            <a:ext cx="23454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2C0C13-3238-3216-8F5C-C03C9957A57B}"/>
              </a:ext>
            </a:extLst>
          </p:cNvPr>
          <p:cNvCxnSpPr>
            <a:cxnSpLocks/>
          </p:cNvCxnSpPr>
          <p:nvPr/>
        </p:nvCxnSpPr>
        <p:spPr>
          <a:xfrm>
            <a:off x="2466753" y="6640032"/>
            <a:ext cx="0" cy="12936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081CA2-D579-9FAD-F23E-6FDE6D49311B}"/>
              </a:ext>
            </a:extLst>
          </p:cNvPr>
          <p:cNvCxnSpPr>
            <a:cxnSpLocks/>
          </p:cNvCxnSpPr>
          <p:nvPr/>
        </p:nvCxnSpPr>
        <p:spPr>
          <a:xfrm>
            <a:off x="1605507" y="6781801"/>
            <a:ext cx="23454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C1DB4D-6DD8-21C7-E545-CC1496F7AA68}"/>
              </a:ext>
            </a:extLst>
          </p:cNvPr>
          <p:cNvCxnSpPr>
            <a:cxnSpLocks/>
          </p:cNvCxnSpPr>
          <p:nvPr/>
        </p:nvCxnSpPr>
        <p:spPr>
          <a:xfrm>
            <a:off x="3959068" y="6563834"/>
            <a:ext cx="0" cy="21796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827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7301</TotalTime>
  <Words>121</Words>
  <Application>Microsoft Macintosh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paulbaker2@btinternet.com</dc:creator>
  <cp:lastModifiedBy>Paul Baker</cp:lastModifiedBy>
  <cp:revision>33</cp:revision>
  <dcterms:created xsi:type="dcterms:W3CDTF">2023-01-25T10:44:03Z</dcterms:created>
  <dcterms:modified xsi:type="dcterms:W3CDTF">2026-03-10T19:19:04Z</dcterms:modified>
</cp:coreProperties>
</file>